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9" r:id="rId5"/>
    <p:sldId id="260" r:id="rId6"/>
    <p:sldId id="262" r:id="rId7"/>
    <p:sldId id="271" r:id="rId8"/>
    <p:sldId id="272" r:id="rId9"/>
    <p:sldId id="276" r:id="rId10"/>
    <p:sldId id="267" r:id="rId11"/>
    <p:sldId id="274" r:id="rId12"/>
    <p:sldId id="273" r:id="rId13"/>
    <p:sldId id="270" r:id="rId1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2A"/>
    <a:srgbClr val="221C34"/>
    <a:srgbClr val="006600"/>
    <a:srgbClr val="006666"/>
    <a:srgbClr val="E3DED1"/>
    <a:srgbClr val="000000"/>
    <a:srgbClr val="E3E4E3"/>
    <a:srgbClr val="93D600"/>
    <a:srgbClr val="00FA00"/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C89883-B360-4AD9-A87C-A2BED73941D8}" v="77" dt="2024-04-05T08:16:48.6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4"/>
  </p:normalViewPr>
  <p:slideViewPr>
    <p:cSldViewPr snapToGrid="0" snapToObjects="1">
      <p:cViewPr varScale="1">
        <p:scale>
          <a:sx n="113" d="100"/>
          <a:sy n="113" d="100"/>
        </p:scale>
        <p:origin x="372" y="132"/>
      </p:cViewPr>
      <p:guideLst/>
    </p:cSldViewPr>
  </p:slideViewPr>
  <p:notesTextViewPr>
    <p:cViewPr>
      <p:scale>
        <a:sx n="110" d="100"/>
        <a:sy n="11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RES SÁNCHEZ, ROQUE" userId="86e4f506-95ba-4d1a-a4bf-4458d4d5d545" providerId="ADAL" clId="{CEC89883-B360-4AD9-A87C-A2BED73941D8}"/>
    <pc:docChg chg="undo custSel addSld delSld modSld sldOrd modMainMaster">
      <pc:chgData name="TORRES SÁNCHEZ, ROQUE" userId="86e4f506-95ba-4d1a-a4bf-4458d4d5d545" providerId="ADAL" clId="{CEC89883-B360-4AD9-A87C-A2BED73941D8}" dt="2024-04-05T08:17:25.748" v="556" actId="20577"/>
      <pc:docMkLst>
        <pc:docMk/>
      </pc:docMkLst>
      <pc:sldChg chg="addSp delSp modSp mod">
        <pc:chgData name="TORRES SÁNCHEZ, ROQUE" userId="86e4f506-95ba-4d1a-a4bf-4458d4d5d545" providerId="ADAL" clId="{CEC89883-B360-4AD9-A87C-A2BED73941D8}" dt="2024-04-05T07:49:22.162" v="266" actId="1076"/>
        <pc:sldMkLst>
          <pc:docMk/>
          <pc:sldMk cId="3557043002" sldId="259"/>
        </pc:sldMkLst>
        <pc:spChg chg="add del mod">
          <ac:chgData name="TORRES SÁNCHEZ, ROQUE" userId="86e4f506-95ba-4d1a-a4bf-4458d4d5d545" providerId="ADAL" clId="{CEC89883-B360-4AD9-A87C-A2BED73941D8}" dt="2024-04-05T07:46:11.252" v="247" actId="478"/>
          <ac:spMkLst>
            <pc:docMk/>
            <pc:sldMk cId="3557043002" sldId="259"/>
            <ac:spMk id="2" creationId="{30BB347C-8917-D947-85EB-74662E5E92BE}"/>
          </ac:spMkLst>
        </pc:spChg>
        <pc:spChg chg="mod">
          <ac:chgData name="TORRES SÁNCHEZ, ROQUE" userId="86e4f506-95ba-4d1a-a4bf-4458d4d5d545" providerId="ADAL" clId="{CEC89883-B360-4AD9-A87C-A2BED73941D8}" dt="2024-04-05T07:49:22.162" v="266" actId="1076"/>
          <ac:spMkLst>
            <pc:docMk/>
            <pc:sldMk cId="3557043002" sldId="259"/>
            <ac:spMk id="3" creationId="{88CDA175-DC5E-8618-C198-7ECB070C1125}"/>
          </ac:spMkLst>
        </pc:spChg>
        <pc:spChg chg="mod">
          <ac:chgData name="TORRES SÁNCHEZ, ROQUE" userId="86e4f506-95ba-4d1a-a4bf-4458d4d5d545" providerId="ADAL" clId="{CEC89883-B360-4AD9-A87C-A2BED73941D8}" dt="2024-04-04T13:42:06.076" v="37" actId="6549"/>
          <ac:spMkLst>
            <pc:docMk/>
            <pc:sldMk cId="3557043002" sldId="259"/>
            <ac:spMk id="4" creationId="{A797861C-199E-AE6F-DE8F-57D4738AD5E4}"/>
          </ac:spMkLst>
        </pc:spChg>
        <pc:spChg chg="add del mod">
          <ac:chgData name="TORRES SÁNCHEZ, ROQUE" userId="86e4f506-95ba-4d1a-a4bf-4458d4d5d545" providerId="ADAL" clId="{CEC89883-B360-4AD9-A87C-A2BED73941D8}" dt="2024-04-05T07:45:27.687" v="234" actId="478"/>
          <ac:spMkLst>
            <pc:docMk/>
            <pc:sldMk cId="3557043002" sldId="259"/>
            <ac:spMk id="8" creationId="{77B06398-651B-C9C9-D7D6-61D7166E1854}"/>
          </ac:spMkLst>
        </pc:spChg>
        <pc:spChg chg="add del mod">
          <ac:chgData name="TORRES SÁNCHEZ, ROQUE" userId="86e4f506-95ba-4d1a-a4bf-4458d4d5d545" providerId="ADAL" clId="{CEC89883-B360-4AD9-A87C-A2BED73941D8}" dt="2024-04-05T07:46:11.252" v="247" actId="478"/>
          <ac:spMkLst>
            <pc:docMk/>
            <pc:sldMk cId="3557043002" sldId="259"/>
            <ac:spMk id="10" creationId="{DD76E071-329F-A8DC-74A3-7E0EBC8E66E2}"/>
          </ac:spMkLst>
        </pc:spChg>
        <pc:picChg chg="add del mod modCrop">
          <ac:chgData name="TORRES SÁNCHEZ, ROQUE" userId="86e4f506-95ba-4d1a-a4bf-4458d4d5d545" providerId="ADAL" clId="{CEC89883-B360-4AD9-A87C-A2BED73941D8}" dt="2024-04-05T07:49:04.806" v="262" actId="478"/>
          <ac:picMkLst>
            <pc:docMk/>
            <pc:sldMk cId="3557043002" sldId="259"/>
            <ac:picMk id="5" creationId="{78AB1FF3-19B1-C15C-FAFC-F3B279352779}"/>
          </ac:picMkLst>
        </pc:picChg>
        <pc:picChg chg="add mod">
          <ac:chgData name="TORRES SÁNCHEZ, ROQUE" userId="86e4f506-95ba-4d1a-a4bf-4458d4d5d545" providerId="ADAL" clId="{CEC89883-B360-4AD9-A87C-A2BED73941D8}" dt="2024-04-05T07:49:13.803" v="264" actId="1076"/>
          <ac:picMkLst>
            <pc:docMk/>
            <pc:sldMk cId="3557043002" sldId="259"/>
            <ac:picMk id="6" creationId="{FF42475B-23DD-9CBC-90AE-01109C26BA35}"/>
          </ac:picMkLst>
        </pc:picChg>
        <pc:picChg chg="add del mod">
          <ac:chgData name="TORRES SÁNCHEZ, ROQUE" userId="86e4f506-95ba-4d1a-a4bf-4458d4d5d545" providerId="ADAL" clId="{CEC89883-B360-4AD9-A87C-A2BED73941D8}" dt="2024-04-04T13:45:52.426" v="117" actId="478"/>
          <ac:picMkLst>
            <pc:docMk/>
            <pc:sldMk cId="3557043002" sldId="259"/>
            <ac:picMk id="1026" creationId="{09BA2E21-8658-8224-89FC-9A08882C41FE}"/>
          </ac:picMkLst>
        </pc:picChg>
      </pc:sldChg>
      <pc:sldChg chg="addSp delSp modSp mod">
        <pc:chgData name="TORRES SÁNCHEZ, ROQUE" userId="86e4f506-95ba-4d1a-a4bf-4458d4d5d545" providerId="ADAL" clId="{CEC89883-B360-4AD9-A87C-A2BED73941D8}" dt="2024-04-05T07:41:16.311" v="143" actId="478"/>
        <pc:sldMkLst>
          <pc:docMk/>
          <pc:sldMk cId="3290145804" sldId="260"/>
        </pc:sldMkLst>
        <pc:spChg chg="mod">
          <ac:chgData name="TORRES SÁNCHEZ, ROQUE" userId="86e4f506-95ba-4d1a-a4bf-4458d4d5d545" providerId="ADAL" clId="{CEC89883-B360-4AD9-A87C-A2BED73941D8}" dt="2024-04-05T07:40:48.177" v="138" actId="1076"/>
          <ac:spMkLst>
            <pc:docMk/>
            <pc:sldMk cId="3290145804" sldId="260"/>
            <ac:spMk id="2" creationId="{0BD86911-2211-5611-6BD7-03F018C8A218}"/>
          </ac:spMkLst>
        </pc:spChg>
        <pc:picChg chg="add del mod">
          <ac:chgData name="TORRES SÁNCHEZ, ROQUE" userId="86e4f506-95ba-4d1a-a4bf-4458d4d5d545" providerId="ADAL" clId="{CEC89883-B360-4AD9-A87C-A2BED73941D8}" dt="2024-04-05T07:41:16.311" v="143" actId="478"/>
          <ac:picMkLst>
            <pc:docMk/>
            <pc:sldMk cId="3290145804" sldId="260"/>
            <ac:picMk id="4" creationId="{A4BB7DC9-CB65-8871-890A-A28CBD9C76B1}"/>
          </ac:picMkLst>
        </pc:picChg>
      </pc:sldChg>
      <pc:sldChg chg="modSp mod">
        <pc:chgData name="TORRES SÁNCHEZ, ROQUE" userId="86e4f506-95ba-4d1a-a4bf-4458d4d5d545" providerId="ADAL" clId="{CEC89883-B360-4AD9-A87C-A2BED73941D8}" dt="2024-04-05T08:04:15.601" v="443" actId="20577"/>
        <pc:sldMkLst>
          <pc:docMk/>
          <pc:sldMk cId="2721069727" sldId="262"/>
        </pc:sldMkLst>
        <pc:spChg chg="mod">
          <ac:chgData name="TORRES SÁNCHEZ, ROQUE" userId="86e4f506-95ba-4d1a-a4bf-4458d4d5d545" providerId="ADAL" clId="{CEC89883-B360-4AD9-A87C-A2BED73941D8}" dt="2024-04-05T08:04:15.601" v="443" actId="20577"/>
          <ac:spMkLst>
            <pc:docMk/>
            <pc:sldMk cId="2721069727" sldId="262"/>
            <ac:spMk id="2" creationId="{63C410FC-7012-777A-AE6B-16B9E6BAECDE}"/>
          </ac:spMkLst>
        </pc:spChg>
      </pc:sldChg>
      <pc:sldChg chg="modSp mod">
        <pc:chgData name="TORRES SÁNCHEZ, ROQUE" userId="86e4f506-95ba-4d1a-a4bf-4458d4d5d545" providerId="ADAL" clId="{CEC89883-B360-4AD9-A87C-A2BED73941D8}" dt="2024-04-05T08:03:55.908" v="430" actId="20577"/>
        <pc:sldMkLst>
          <pc:docMk/>
          <pc:sldMk cId="2180897973" sldId="267"/>
        </pc:sldMkLst>
        <pc:spChg chg="mod">
          <ac:chgData name="TORRES SÁNCHEZ, ROQUE" userId="86e4f506-95ba-4d1a-a4bf-4458d4d5d545" providerId="ADAL" clId="{CEC89883-B360-4AD9-A87C-A2BED73941D8}" dt="2024-04-05T08:03:47.900" v="420" actId="20577"/>
          <ac:spMkLst>
            <pc:docMk/>
            <pc:sldMk cId="2180897973" sldId="267"/>
            <ac:spMk id="3" creationId="{F8F3D07B-F64B-EFB4-9B13-3EAD4875D02C}"/>
          </ac:spMkLst>
        </pc:spChg>
        <pc:spChg chg="mod">
          <ac:chgData name="TORRES SÁNCHEZ, ROQUE" userId="86e4f506-95ba-4d1a-a4bf-4458d4d5d545" providerId="ADAL" clId="{CEC89883-B360-4AD9-A87C-A2BED73941D8}" dt="2024-04-05T08:03:51.373" v="424" actId="20577"/>
          <ac:spMkLst>
            <pc:docMk/>
            <pc:sldMk cId="2180897973" sldId="267"/>
            <ac:spMk id="4" creationId="{04DA57F4-9C0E-C1FA-5D6A-AD0F61C6717B}"/>
          </ac:spMkLst>
        </pc:spChg>
        <pc:spChg chg="mod">
          <ac:chgData name="TORRES SÁNCHEZ, ROQUE" userId="86e4f506-95ba-4d1a-a4bf-4458d4d5d545" providerId="ADAL" clId="{CEC89883-B360-4AD9-A87C-A2BED73941D8}" dt="2024-04-05T08:03:55.908" v="430" actId="20577"/>
          <ac:spMkLst>
            <pc:docMk/>
            <pc:sldMk cId="2180897973" sldId="267"/>
            <ac:spMk id="5" creationId="{B2387443-C5E6-3832-C322-E6FFE6BEEE97}"/>
          </ac:spMkLst>
        </pc:spChg>
      </pc:sldChg>
      <pc:sldChg chg="delSp mod">
        <pc:chgData name="TORRES SÁNCHEZ, ROQUE" userId="86e4f506-95ba-4d1a-a4bf-4458d4d5d545" providerId="ADAL" clId="{CEC89883-B360-4AD9-A87C-A2BED73941D8}" dt="2024-04-04T13:53:43.143" v="136" actId="478"/>
        <pc:sldMkLst>
          <pc:docMk/>
          <pc:sldMk cId="1859638427" sldId="270"/>
        </pc:sldMkLst>
        <pc:picChg chg="del">
          <ac:chgData name="TORRES SÁNCHEZ, ROQUE" userId="86e4f506-95ba-4d1a-a4bf-4458d4d5d545" providerId="ADAL" clId="{CEC89883-B360-4AD9-A87C-A2BED73941D8}" dt="2024-04-04T13:53:43.143" v="136" actId="478"/>
          <ac:picMkLst>
            <pc:docMk/>
            <pc:sldMk cId="1859638427" sldId="270"/>
            <ac:picMk id="8" creationId="{B1713B2F-40BE-2428-9973-2E340D75E4D3}"/>
          </ac:picMkLst>
        </pc:picChg>
      </pc:sldChg>
      <pc:sldChg chg="modSp mod">
        <pc:chgData name="TORRES SÁNCHEZ, ROQUE" userId="86e4f506-95ba-4d1a-a4bf-4458d4d5d545" providerId="ADAL" clId="{CEC89883-B360-4AD9-A87C-A2BED73941D8}" dt="2024-04-05T08:04:23.574" v="454" actId="20577"/>
        <pc:sldMkLst>
          <pc:docMk/>
          <pc:sldMk cId="1383702206" sldId="271"/>
        </pc:sldMkLst>
        <pc:spChg chg="mod">
          <ac:chgData name="TORRES SÁNCHEZ, ROQUE" userId="86e4f506-95ba-4d1a-a4bf-4458d4d5d545" providerId="ADAL" clId="{CEC89883-B360-4AD9-A87C-A2BED73941D8}" dt="2024-04-05T08:04:23.574" v="454" actId="20577"/>
          <ac:spMkLst>
            <pc:docMk/>
            <pc:sldMk cId="1383702206" sldId="271"/>
            <ac:spMk id="2" creationId="{63C410FC-7012-777A-AE6B-16B9E6BAECDE}"/>
          </ac:spMkLst>
        </pc:spChg>
      </pc:sldChg>
      <pc:sldChg chg="modSp mod">
        <pc:chgData name="TORRES SÁNCHEZ, ROQUE" userId="86e4f506-95ba-4d1a-a4bf-4458d4d5d545" providerId="ADAL" clId="{CEC89883-B360-4AD9-A87C-A2BED73941D8}" dt="2024-04-05T08:05:45.374" v="464" actId="20577"/>
        <pc:sldMkLst>
          <pc:docMk/>
          <pc:sldMk cId="920896406" sldId="272"/>
        </pc:sldMkLst>
        <pc:spChg chg="mod">
          <ac:chgData name="TORRES SÁNCHEZ, ROQUE" userId="86e4f506-95ba-4d1a-a4bf-4458d4d5d545" providerId="ADAL" clId="{CEC89883-B360-4AD9-A87C-A2BED73941D8}" dt="2024-04-05T08:05:45.374" v="464" actId="20577"/>
          <ac:spMkLst>
            <pc:docMk/>
            <pc:sldMk cId="920896406" sldId="272"/>
            <ac:spMk id="2" creationId="{63C410FC-7012-777A-AE6B-16B9E6BAECDE}"/>
          </ac:spMkLst>
        </pc:spChg>
      </pc:sldChg>
      <pc:sldChg chg="modSp add mod ord">
        <pc:chgData name="TORRES SÁNCHEZ, ROQUE" userId="86e4f506-95ba-4d1a-a4bf-4458d4d5d545" providerId="ADAL" clId="{CEC89883-B360-4AD9-A87C-A2BED73941D8}" dt="2024-04-05T08:17:25.748" v="556" actId="20577"/>
        <pc:sldMkLst>
          <pc:docMk/>
          <pc:sldMk cId="1799005515" sldId="273"/>
        </pc:sldMkLst>
        <pc:spChg chg="mod">
          <ac:chgData name="TORRES SÁNCHEZ, ROQUE" userId="86e4f506-95ba-4d1a-a4bf-4458d4d5d545" providerId="ADAL" clId="{CEC89883-B360-4AD9-A87C-A2BED73941D8}" dt="2024-04-05T08:17:25.748" v="556" actId="20577"/>
          <ac:spMkLst>
            <pc:docMk/>
            <pc:sldMk cId="1799005515" sldId="273"/>
            <ac:spMk id="2" creationId="{63C410FC-7012-777A-AE6B-16B9E6BAECDE}"/>
          </ac:spMkLst>
        </pc:spChg>
      </pc:sldChg>
      <pc:sldChg chg="modSp add mod">
        <pc:chgData name="TORRES SÁNCHEZ, ROQUE" userId="86e4f506-95ba-4d1a-a4bf-4458d4d5d545" providerId="ADAL" clId="{CEC89883-B360-4AD9-A87C-A2BED73941D8}" dt="2024-04-05T08:10:11.337" v="487" actId="20577"/>
        <pc:sldMkLst>
          <pc:docMk/>
          <pc:sldMk cId="314000638" sldId="274"/>
        </pc:sldMkLst>
        <pc:spChg chg="mod">
          <ac:chgData name="TORRES SÁNCHEZ, ROQUE" userId="86e4f506-95ba-4d1a-a4bf-4458d4d5d545" providerId="ADAL" clId="{CEC89883-B360-4AD9-A87C-A2BED73941D8}" dt="2024-04-05T08:10:11.337" v="487" actId="20577"/>
          <ac:spMkLst>
            <pc:docMk/>
            <pc:sldMk cId="314000638" sldId="274"/>
            <ac:spMk id="2" creationId="{6BC2E8D0-F9EC-5D33-9DA2-2CD0BE8DC960}"/>
          </ac:spMkLst>
        </pc:spChg>
      </pc:sldChg>
      <pc:sldChg chg="addSp delSp modSp add del mod">
        <pc:chgData name="TORRES SÁNCHEZ, ROQUE" userId="86e4f506-95ba-4d1a-a4bf-4458d4d5d545" providerId="ADAL" clId="{CEC89883-B360-4AD9-A87C-A2BED73941D8}" dt="2024-04-05T08:17:11.501" v="518" actId="47"/>
        <pc:sldMkLst>
          <pc:docMk/>
          <pc:sldMk cId="166651784" sldId="275"/>
        </pc:sldMkLst>
        <pc:spChg chg="mod">
          <ac:chgData name="TORRES SÁNCHEZ, ROQUE" userId="86e4f506-95ba-4d1a-a4bf-4458d4d5d545" providerId="ADAL" clId="{CEC89883-B360-4AD9-A87C-A2BED73941D8}" dt="2024-04-05T08:10:43.378" v="511" actId="6549"/>
          <ac:spMkLst>
            <pc:docMk/>
            <pc:sldMk cId="166651784" sldId="275"/>
            <ac:spMk id="2" creationId="{6BC2E8D0-F9EC-5D33-9DA2-2CD0BE8DC960}"/>
          </ac:spMkLst>
        </pc:spChg>
        <pc:spChg chg="del">
          <ac:chgData name="TORRES SÁNCHEZ, ROQUE" userId="86e4f506-95ba-4d1a-a4bf-4458d4d5d545" providerId="ADAL" clId="{CEC89883-B360-4AD9-A87C-A2BED73941D8}" dt="2024-04-05T08:10:50.700" v="512" actId="478"/>
          <ac:spMkLst>
            <pc:docMk/>
            <pc:sldMk cId="166651784" sldId="275"/>
            <ac:spMk id="3" creationId="{F8F3D07B-F64B-EFB4-9B13-3EAD4875D02C}"/>
          </ac:spMkLst>
        </pc:spChg>
        <pc:spChg chg="del">
          <ac:chgData name="TORRES SÁNCHEZ, ROQUE" userId="86e4f506-95ba-4d1a-a4bf-4458d4d5d545" providerId="ADAL" clId="{CEC89883-B360-4AD9-A87C-A2BED73941D8}" dt="2024-04-05T08:10:50.700" v="512" actId="478"/>
          <ac:spMkLst>
            <pc:docMk/>
            <pc:sldMk cId="166651784" sldId="275"/>
            <ac:spMk id="4" creationId="{04DA57F4-9C0E-C1FA-5D6A-AD0F61C6717B}"/>
          </ac:spMkLst>
        </pc:spChg>
        <pc:spChg chg="del">
          <ac:chgData name="TORRES SÁNCHEZ, ROQUE" userId="86e4f506-95ba-4d1a-a4bf-4458d4d5d545" providerId="ADAL" clId="{CEC89883-B360-4AD9-A87C-A2BED73941D8}" dt="2024-04-05T08:10:50.700" v="512" actId="478"/>
          <ac:spMkLst>
            <pc:docMk/>
            <pc:sldMk cId="166651784" sldId="275"/>
            <ac:spMk id="5" creationId="{B2387443-C5E6-3832-C322-E6FFE6BEEE97}"/>
          </ac:spMkLst>
        </pc:spChg>
        <pc:spChg chg="del">
          <ac:chgData name="TORRES SÁNCHEZ, ROQUE" userId="86e4f506-95ba-4d1a-a4bf-4458d4d5d545" providerId="ADAL" clId="{CEC89883-B360-4AD9-A87C-A2BED73941D8}" dt="2024-04-05T08:10:50.700" v="512" actId="478"/>
          <ac:spMkLst>
            <pc:docMk/>
            <pc:sldMk cId="166651784" sldId="275"/>
            <ac:spMk id="6" creationId="{FD01E1DD-E7A2-2E4B-7F7C-7D060DD6AAB7}"/>
          </ac:spMkLst>
        </pc:spChg>
        <pc:spChg chg="del">
          <ac:chgData name="TORRES SÁNCHEZ, ROQUE" userId="86e4f506-95ba-4d1a-a4bf-4458d4d5d545" providerId="ADAL" clId="{CEC89883-B360-4AD9-A87C-A2BED73941D8}" dt="2024-04-05T08:10:50.700" v="512" actId="478"/>
          <ac:spMkLst>
            <pc:docMk/>
            <pc:sldMk cId="166651784" sldId="275"/>
            <ac:spMk id="7" creationId="{E6C1ACC6-9921-A978-E775-3DDE37C19C54}"/>
          </ac:spMkLst>
        </pc:spChg>
        <pc:spChg chg="del">
          <ac:chgData name="TORRES SÁNCHEZ, ROQUE" userId="86e4f506-95ba-4d1a-a4bf-4458d4d5d545" providerId="ADAL" clId="{CEC89883-B360-4AD9-A87C-A2BED73941D8}" dt="2024-04-05T08:10:50.700" v="512" actId="478"/>
          <ac:spMkLst>
            <pc:docMk/>
            <pc:sldMk cId="166651784" sldId="275"/>
            <ac:spMk id="8" creationId="{5D0DAA64-5FD5-9F5F-42AE-3A7A3A403609}"/>
          </ac:spMkLst>
        </pc:spChg>
        <pc:spChg chg="add del mod">
          <ac:chgData name="TORRES SÁNCHEZ, ROQUE" userId="86e4f506-95ba-4d1a-a4bf-4458d4d5d545" providerId="ADAL" clId="{CEC89883-B360-4AD9-A87C-A2BED73941D8}" dt="2024-04-05T08:10:54.293" v="513" actId="478"/>
          <ac:spMkLst>
            <pc:docMk/>
            <pc:sldMk cId="166651784" sldId="275"/>
            <ac:spMk id="10" creationId="{0D12413F-A49F-5F39-20CC-63EE3C742BC8}"/>
          </ac:spMkLst>
        </pc:spChg>
        <pc:spChg chg="add del mod">
          <ac:chgData name="TORRES SÁNCHEZ, ROQUE" userId="86e4f506-95ba-4d1a-a4bf-4458d4d5d545" providerId="ADAL" clId="{CEC89883-B360-4AD9-A87C-A2BED73941D8}" dt="2024-04-05T08:10:54.293" v="513" actId="478"/>
          <ac:spMkLst>
            <pc:docMk/>
            <pc:sldMk cId="166651784" sldId="275"/>
            <ac:spMk id="12" creationId="{135147D9-7DBE-4169-0C33-AEB8DA863E96}"/>
          </ac:spMkLst>
        </pc:spChg>
        <pc:spChg chg="add del mod">
          <ac:chgData name="TORRES SÁNCHEZ, ROQUE" userId="86e4f506-95ba-4d1a-a4bf-4458d4d5d545" providerId="ADAL" clId="{CEC89883-B360-4AD9-A87C-A2BED73941D8}" dt="2024-04-05T08:10:54.293" v="513" actId="478"/>
          <ac:spMkLst>
            <pc:docMk/>
            <pc:sldMk cId="166651784" sldId="275"/>
            <ac:spMk id="14" creationId="{751D8EA2-7254-2417-3C02-5EAA487150BC}"/>
          </ac:spMkLst>
        </pc:spChg>
        <pc:spChg chg="add mod">
          <ac:chgData name="TORRES SÁNCHEZ, ROQUE" userId="86e4f506-95ba-4d1a-a4bf-4458d4d5d545" providerId="ADAL" clId="{CEC89883-B360-4AD9-A87C-A2BED73941D8}" dt="2024-04-05T08:16:48.599" v="516"/>
          <ac:spMkLst>
            <pc:docMk/>
            <pc:sldMk cId="166651784" sldId="275"/>
            <ac:spMk id="15" creationId="{1E7A5DF4-DCE9-BD92-0D28-D6CD6EAD9CEA}"/>
          </ac:spMkLst>
        </pc:spChg>
      </pc:sldChg>
      <pc:sldChg chg="add">
        <pc:chgData name="TORRES SÁNCHEZ, ROQUE" userId="86e4f506-95ba-4d1a-a4bf-4458d4d5d545" providerId="ADAL" clId="{CEC89883-B360-4AD9-A87C-A2BED73941D8}" dt="2024-04-05T08:17:08.651" v="517" actId="2890"/>
        <pc:sldMkLst>
          <pc:docMk/>
          <pc:sldMk cId="3524326099" sldId="276"/>
        </pc:sldMkLst>
      </pc:sldChg>
      <pc:sldMasterChg chg="delSp modSp mod addSldLayout delSldLayout modSldLayout">
        <pc:chgData name="TORRES SÁNCHEZ, ROQUE" userId="86e4f506-95ba-4d1a-a4bf-4458d4d5d545" providerId="ADAL" clId="{CEC89883-B360-4AD9-A87C-A2BED73941D8}" dt="2024-04-05T08:13:39.155" v="515" actId="2696"/>
        <pc:sldMasterMkLst>
          <pc:docMk/>
          <pc:sldMasterMk cId="53797470" sldId="2147483648"/>
        </pc:sldMasterMkLst>
        <pc:spChg chg="del mod">
          <ac:chgData name="TORRES SÁNCHEZ, ROQUE" userId="86e4f506-95ba-4d1a-a4bf-4458d4d5d545" providerId="ADAL" clId="{CEC89883-B360-4AD9-A87C-A2BED73941D8}" dt="2024-04-04T13:36:31.428" v="13"/>
          <ac:spMkLst>
            <pc:docMk/>
            <pc:sldMasterMk cId="53797470" sldId="2147483648"/>
            <ac:spMk id="4" creationId="{D0371589-3E9A-72DD-7878-5E0ECA57A2EB}"/>
          </ac:spMkLst>
        </pc:spChg>
        <pc:grpChg chg="del">
          <ac:chgData name="TORRES SÁNCHEZ, ROQUE" userId="86e4f506-95ba-4d1a-a4bf-4458d4d5d545" providerId="ADAL" clId="{CEC89883-B360-4AD9-A87C-A2BED73941D8}" dt="2024-04-04T13:36:16.517" v="10" actId="478"/>
          <ac:grpSpMkLst>
            <pc:docMk/>
            <pc:sldMasterMk cId="53797470" sldId="2147483648"/>
            <ac:grpSpMk id="8" creationId="{4056C8FB-1D5F-0158-AF80-8CBFF24CFB8F}"/>
          </ac:grpSpMkLst>
        </pc:grpChg>
        <pc:sldLayoutChg chg="addSp delSp modSp mod">
          <pc:chgData name="TORRES SÁNCHEZ, ROQUE" userId="86e4f506-95ba-4d1a-a4bf-4458d4d5d545" providerId="ADAL" clId="{CEC89883-B360-4AD9-A87C-A2BED73941D8}" dt="2024-04-05T07:51:27.466" v="268" actId="1076"/>
          <pc:sldLayoutMkLst>
            <pc:docMk/>
            <pc:sldMasterMk cId="53797470" sldId="2147483648"/>
            <pc:sldLayoutMk cId="454189230" sldId="2147483650"/>
          </pc:sldLayoutMkLst>
          <pc:picChg chg="del">
            <ac:chgData name="TORRES SÁNCHEZ, ROQUE" userId="86e4f506-95ba-4d1a-a4bf-4458d4d5d545" providerId="ADAL" clId="{CEC89883-B360-4AD9-A87C-A2BED73941D8}" dt="2024-04-04T13:51:23.648" v="132" actId="478"/>
            <ac:picMkLst>
              <pc:docMk/>
              <pc:sldMasterMk cId="53797470" sldId="2147483648"/>
              <pc:sldLayoutMk cId="454189230" sldId="2147483650"/>
              <ac:picMk id="3" creationId="{B5AA99C8-7CD0-FC92-A29C-89ACD20C7FC5}"/>
            </ac:picMkLst>
          </pc:picChg>
          <pc:picChg chg="add mod">
            <ac:chgData name="TORRES SÁNCHEZ, ROQUE" userId="86e4f506-95ba-4d1a-a4bf-4458d4d5d545" providerId="ADAL" clId="{CEC89883-B360-4AD9-A87C-A2BED73941D8}" dt="2024-04-05T07:51:27.466" v="268" actId="1076"/>
            <ac:picMkLst>
              <pc:docMk/>
              <pc:sldMasterMk cId="53797470" sldId="2147483648"/>
              <pc:sldLayoutMk cId="454189230" sldId="2147483650"/>
              <ac:picMk id="3" creationId="{C86B2558-2782-2185-DC1F-DDB9BD729B66}"/>
            </ac:picMkLst>
          </pc:picChg>
        </pc:sldLayoutChg>
        <pc:sldLayoutChg chg="addSp delSp modSp mod">
          <pc:chgData name="TORRES SÁNCHEZ, ROQUE" userId="86e4f506-95ba-4d1a-a4bf-4458d4d5d545" providerId="ADAL" clId="{CEC89883-B360-4AD9-A87C-A2BED73941D8}" dt="2024-04-05T07:54:45.978" v="290" actId="1076"/>
          <pc:sldLayoutMkLst>
            <pc:docMk/>
            <pc:sldMasterMk cId="53797470" sldId="2147483648"/>
            <pc:sldLayoutMk cId="1401507172" sldId="2147483651"/>
          </pc:sldLayoutMkLst>
          <pc:spChg chg="add mod">
            <ac:chgData name="TORRES SÁNCHEZ, ROQUE" userId="86e4f506-95ba-4d1a-a4bf-4458d4d5d545" providerId="ADAL" clId="{CEC89883-B360-4AD9-A87C-A2BED73941D8}" dt="2024-04-05T07:53:59.443" v="282" actId="207"/>
            <ac:spMkLst>
              <pc:docMk/>
              <pc:sldMasterMk cId="53797470" sldId="2147483648"/>
              <pc:sldLayoutMk cId="1401507172" sldId="2147483651"/>
              <ac:spMk id="3" creationId="{6BCAB58B-4536-C390-621A-E776EBF9DE8D}"/>
            </ac:spMkLst>
          </pc:spChg>
          <pc:picChg chg="add mod">
            <ac:chgData name="TORRES SÁNCHEZ, ROQUE" userId="86e4f506-95ba-4d1a-a4bf-4458d4d5d545" providerId="ADAL" clId="{CEC89883-B360-4AD9-A87C-A2BED73941D8}" dt="2024-04-05T07:52:01.667" v="272" actId="1076"/>
            <ac:picMkLst>
              <pc:docMk/>
              <pc:sldMasterMk cId="53797470" sldId="2147483648"/>
              <pc:sldLayoutMk cId="1401507172" sldId="2147483651"/>
              <ac:picMk id="2" creationId="{20FFE8EC-BE52-B9C5-7BE2-BA3ECD247F35}"/>
            </ac:picMkLst>
          </pc:picChg>
          <pc:picChg chg="del">
            <ac:chgData name="TORRES SÁNCHEZ, ROQUE" userId="86e4f506-95ba-4d1a-a4bf-4458d4d5d545" providerId="ADAL" clId="{CEC89883-B360-4AD9-A87C-A2BED73941D8}" dt="2024-04-04T13:50:41.333" v="130" actId="478"/>
            <ac:picMkLst>
              <pc:docMk/>
              <pc:sldMasterMk cId="53797470" sldId="2147483648"/>
              <pc:sldLayoutMk cId="1401507172" sldId="2147483651"/>
              <ac:picMk id="2" creationId="{4B5E304B-13D6-3543-D5B1-E51870B54CE8}"/>
            </ac:picMkLst>
          </pc:picChg>
          <pc:picChg chg="add mod">
            <ac:chgData name="TORRES SÁNCHEZ, ROQUE" userId="86e4f506-95ba-4d1a-a4bf-4458d4d5d545" providerId="ADAL" clId="{CEC89883-B360-4AD9-A87C-A2BED73941D8}" dt="2024-04-05T07:54:45.978" v="290" actId="1076"/>
            <ac:picMkLst>
              <pc:docMk/>
              <pc:sldMasterMk cId="53797470" sldId="2147483648"/>
              <pc:sldLayoutMk cId="1401507172" sldId="2147483651"/>
              <ac:picMk id="6" creationId="{1C436D7C-1F92-F203-07BC-234BB9A73E69}"/>
            </ac:picMkLst>
          </pc:picChg>
          <pc:picChg chg="del">
            <ac:chgData name="TORRES SÁNCHEZ, ROQUE" userId="86e4f506-95ba-4d1a-a4bf-4458d4d5d545" providerId="ADAL" clId="{CEC89883-B360-4AD9-A87C-A2BED73941D8}" dt="2024-04-04T13:50:42.442" v="131" actId="478"/>
            <ac:picMkLst>
              <pc:docMk/>
              <pc:sldMasterMk cId="53797470" sldId="2147483648"/>
              <pc:sldLayoutMk cId="1401507172" sldId="2147483651"/>
              <ac:picMk id="14" creationId="{B7A8C865-A192-32FD-1FE1-0EB4492C458F}"/>
            </ac:picMkLst>
          </pc:picChg>
        </pc:sldLayoutChg>
        <pc:sldLayoutChg chg="delSp del mod">
          <pc:chgData name="TORRES SÁNCHEZ, ROQUE" userId="86e4f506-95ba-4d1a-a4bf-4458d4d5d545" providerId="ADAL" clId="{CEC89883-B360-4AD9-A87C-A2BED73941D8}" dt="2024-04-05T07:52:13.937" v="273" actId="2696"/>
          <pc:sldLayoutMkLst>
            <pc:docMk/>
            <pc:sldMasterMk cId="53797470" sldId="2147483648"/>
            <pc:sldLayoutMk cId="553427690" sldId="2147483654"/>
          </pc:sldLayoutMkLst>
          <pc:picChg chg="del">
            <ac:chgData name="TORRES SÁNCHEZ, ROQUE" userId="86e4f506-95ba-4d1a-a4bf-4458d4d5d545" providerId="ADAL" clId="{CEC89883-B360-4AD9-A87C-A2BED73941D8}" dt="2024-04-04T13:39:51.823" v="31" actId="478"/>
            <ac:picMkLst>
              <pc:docMk/>
              <pc:sldMasterMk cId="53797470" sldId="2147483648"/>
              <pc:sldLayoutMk cId="553427690" sldId="2147483654"/>
              <ac:picMk id="6" creationId="{1B99CC46-4E77-D9B3-3798-A506ABAABADD}"/>
            </ac:picMkLst>
          </pc:picChg>
          <pc:picChg chg="del">
            <ac:chgData name="TORRES SÁNCHEZ, ROQUE" userId="86e4f506-95ba-4d1a-a4bf-4458d4d5d545" providerId="ADAL" clId="{CEC89883-B360-4AD9-A87C-A2BED73941D8}" dt="2024-04-04T13:39:49.626" v="30" actId="478"/>
            <ac:picMkLst>
              <pc:docMk/>
              <pc:sldMasterMk cId="53797470" sldId="2147483648"/>
              <pc:sldLayoutMk cId="553427690" sldId="2147483654"/>
              <ac:picMk id="7" creationId="{5A61064F-E628-33D6-4623-29E6EFE7DAF0}"/>
            </ac:picMkLst>
          </pc:picChg>
        </pc:sldLayoutChg>
        <pc:sldLayoutChg chg="del">
          <pc:chgData name="TORRES SÁNCHEZ, ROQUE" userId="86e4f506-95ba-4d1a-a4bf-4458d4d5d545" providerId="ADAL" clId="{CEC89883-B360-4AD9-A87C-A2BED73941D8}" dt="2024-04-04T13:51:46.977" v="134" actId="2696"/>
          <pc:sldLayoutMkLst>
            <pc:docMk/>
            <pc:sldMasterMk cId="53797470" sldId="2147483648"/>
            <pc:sldLayoutMk cId="0" sldId="2147483655"/>
          </pc:sldLayoutMkLst>
        </pc:sldLayoutChg>
        <pc:sldLayoutChg chg="delSp del mod">
          <pc:chgData name="TORRES SÁNCHEZ, ROQUE" userId="86e4f506-95ba-4d1a-a4bf-4458d4d5d545" providerId="ADAL" clId="{CEC89883-B360-4AD9-A87C-A2BED73941D8}" dt="2024-04-05T07:52:18.527" v="274" actId="2696"/>
          <pc:sldLayoutMkLst>
            <pc:docMk/>
            <pc:sldMasterMk cId="53797470" sldId="2147483648"/>
            <pc:sldLayoutMk cId="2023348085" sldId="2147483656"/>
          </pc:sldLayoutMkLst>
          <pc:picChg chg="del">
            <ac:chgData name="TORRES SÁNCHEZ, ROQUE" userId="86e4f506-95ba-4d1a-a4bf-4458d4d5d545" providerId="ADAL" clId="{CEC89883-B360-4AD9-A87C-A2BED73941D8}" dt="2024-04-04T13:39:39.776" v="29" actId="478"/>
            <ac:picMkLst>
              <pc:docMk/>
              <pc:sldMasterMk cId="53797470" sldId="2147483648"/>
              <pc:sldLayoutMk cId="2023348085" sldId="2147483656"/>
              <ac:picMk id="5" creationId="{2597EE6E-A0E6-4264-A01F-82E43D470BEC}"/>
            </ac:picMkLst>
          </pc:picChg>
        </pc:sldLayoutChg>
        <pc:sldLayoutChg chg="addSp delSp modSp mod">
          <pc:chgData name="TORRES SÁNCHEZ, ROQUE" userId="86e4f506-95ba-4d1a-a4bf-4458d4d5d545" providerId="ADAL" clId="{CEC89883-B360-4AD9-A87C-A2BED73941D8}" dt="2024-04-05T08:01:35.058" v="392" actId="1076"/>
          <pc:sldLayoutMkLst>
            <pc:docMk/>
            <pc:sldMasterMk cId="53797470" sldId="2147483648"/>
            <pc:sldLayoutMk cId="0" sldId="2147483660"/>
          </pc:sldLayoutMkLst>
          <pc:spChg chg="mod">
            <ac:chgData name="TORRES SÁNCHEZ, ROQUE" userId="86e4f506-95ba-4d1a-a4bf-4458d4d5d545" providerId="ADAL" clId="{CEC89883-B360-4AD9-A87C-A2BED73941D8}" dt="2024-04-05T08:01:09.011" v="389" actId="1038"/>
            <ac:spMkLst>
              <pc:docMk/>
              <pc:sldMasterMk cId="53797470" sldId="2147483648"/>
              <pc:sldLayoutMk cId="0" sldId="2147483660"/>
              <ac:spMk id="7" creationId="{00000000-0000-0000-0000-000000000000}"/>
            </ac:spMkLst>
          </pc:spChg>
          <pc:spChg chg="del">
            <ac:chgData name="TORRES SÁNCHEZ, ROQUE" userId="86e4f506-95ba-4d1a-a4bf-4458d4d5d545" providerId="ADAL" clId="{CEC89883-B360-4AD9-A87C-A2BED73941D8}" dt="2024-04-05T07:56:28.873" v="319" actId="478"/>
            <ac:spMkLst>
              <pc:docMk/>
              <pc:sldMasterMk cId="53797470" sldId="2147483648"/>
              <pc:sldLayoutMk cId="0" sldId="2147483660"/>
              <ac:spMk id="11" creationId="{00000000-0000-0000-0000-000000000000}"/>
            </ac:spMkLst>
          </pc:spChg>
          <pc:picChg chg="add mod">
            <ac:chgData name="TORRES SÁNCHEZ, ROQUE" userId="86e4f506-95ba-4d1a-a4bf-4458d4d5d545" providerId="ADAL" clId="{CEC89883-B360-4AD9-A87C-A2BED73941D8}" dt="2024-04-05T08:01:35.058" v="392" actId="1076"/>
            <ac:picMkLst>
              <pc:docMk/>
              <pc:sldMasterMk cId="53797470" sldId="2147483648"/>
              <pc:sldLayoutMk cId="0" sldId="2147483660"/>
              <ac:picMk id="2" creationId="{B31F165D-8A23-6308-D6EA-98F8FE5E9349}"/>
            </ac:picMkLst>
          </pc:picChg>
          <pc:picChg chg="del">
            <ac:chgData name="TORRES SÁNCHEZ, ROQUE" userId="86e4f506-95ba-4d1a-a4bf-4458d4d5d545" providerId="ADAL" clId="{CEC89883-B360-4AD9-A87C-A2BED73941D8}" dt="2024-04-04T13:39:28.005" v="27" actId="478"/>
            <ac:picMkLst>
              <pc:docMk/>
              <pc:sldMasterMk cId="53797470" sldId="2147483648"/>
              <pc:sldLayoutMk cId="0" sldId="2147483660"/>
              <ac:picMk id="2" creationId="{BFCC9045-3082-1CE0-89A1-2AFF6A868203}"/>
            </ac:picMkLst>
          </pc:picChg>
          <pc:picChg chg="del">
            <ac:chgData name="TORRES SÁNCHEZ, ROQUE" userId="86e4f506-95ba-4d1a-a4bf-4458d4d5d545" providerId="ADAL" clId="{CEC89883-B360-4AD9-A87C-A2BED73941D8}" dt="2024-04-04T13:39:30.902" v="28" actId="478"/>
            <ac:picMkLst>
              <pc:docMk/>
              <pc:sldMasterMk cId="53797470" sldId="2147483648"/>
              <pc:sldLayoutMk cId="0" sldId="2147483660"/>
              <ac:picMk id="3" creationId="{672D1055-5905-D753-7E6E-0DB0CD827903}"/>
            </ac:picMkLst>
          </pc:picChg>
          <pc:cxnChg chg="mod">
            <ac:chgData name="TORRES SÁNCHEZ, ROQUE" userId="86e4f506-95ba-4d1a-a4bf-4458d4d5d545" providerId="ADAL" clId="{CEC89883-B360-4AD9-A87C-A2BED73941D8}" dt="2024-04-05T08:01:09.011" v="389" actId="1038"/>
            <ac:cxnSpMkLst>
              <pc:docMk/>
              <pc:sldMasterMk cId="53797470" sldId="2147483648"/>
              <pc:sldLayoutMk cId="0" sldId="2147483660"/>
              <ac:cxnSpMk id="21" creationId="{00000000-0000-0000-0000-000000000000}"/>
            </ac:cxnSpMkLst>
          </pc:cxnChg>
        </pc:sldLayoutChg>
        <pc:sldLayoutChg chg="del">
          <pc:chgData name="TORRES SÁNCHEZ, ROQUE" userId="86e4f506-95ba-4d1a-a4bf-4458d4d5d545" providerId="ADAL" clId="{CEC89883-B360-4AD9-A87C-A2BED73941D8}" dt="2024-04-05T07:52:21.919" v="275" actId="2696"/>
          <pc:sldLayoutMkLst>
            <pc:docMk/>
            <pc:sldMasterMk cId="53797470" sldId="2147483648"/>
            <pc:sldLayoutMk cId="0" sldId="2147483661"/>
          </pc:sldLayoutMkLst>
        </pc:sldLayoutChg>
        <pc:sldLayoutChg chg="del">
          <pc:chgData name="TORRES SÁNCHEZ, ROQUE" userId="86e4f506-95ba-4d1a-a4bf-4458d4d5d545" providerId="ADAL" clId="{CEC89883-B360-4AD9-A87C-A2BED73941D8}" dt="2024-04-04T13:51:39.447" v="133" actId="2696"/>
          <pc:sldLayoutMkLst>
            <pc:docMk/>
            <pc:sldMasterMk cId="53797470" sldId="2147483648"/>
            <pc:sldLayoutMk cId="0" sldId="2147483663"/>
          </pc:sldLayoutMkLst>
        </pc:sldLayoutChg>
        <pc:sldLayoutChg chg="del">
          <pc:chgData name="TORRES SÁNCHEZ, ROQUE" userId="86e4f506-95ba-4d1a-a4bf-4458d4d5d545" providerId="ADAL" clId="{CEC89883-B360-4AD9-A87C-A2BED73941D8}" dt="2024-04-05T07:55:13.518" v="291" actId="2696"/>
          <pc:sldLayoutMkLst>
            <pc:docMk/>
            <pc:sldMasterMk cId="53797470" sldId="2147483648"/>
            <pc:sldLayoutMk cId="0" sldId="2147483664"/>
          </pc:sldLayoutMkLst>
        </pc:sldLayoutChg>
        <pc:sldLayoutChg chg="del">
          <pc:chgData name="TORRES SÁNCHEZ, ROQUE" userId="86e4f506-95ba-4d1a-a4bf-4458d4d5d545" providerId="ADAL" clId="{CEC89883-B360-4AD9-A87C-A2BED73941D8}" dt="2024-04-04T13:52:01.686" v="135" actId="2696"/>
          <pc:sldLayoutMkLst>
            <pc:docMk/>
            <pc:sldMasterMk cId="53797470" sldId="2147483648"/>
            <pc:sldLayoutMk cId="28551767" sldId="2147483666"/>
          </pc:sldLayoutMkLst>
        </pc:sldLayoutChg>
        <pc:sldLayoutChg chg="addSp delSp modSp mod">
          <pc:chgData name="TORRES SÁNCHEZ, ROQUE" userId="86e4f506-95ba-4d1a-a4bf-4458d4d5d545" providerId="ADAL" clId="{CEC89883-B360-4AD9-A87C-A2BED73941D8}" dt="2024-04-05T07:48:52.018" v="261" actId="1076"/>
          <pc:sldLayoutMkLst>
            <pc:docMk/>
            <pc:sldMasterMk cId="53797470" sldId="2147483648"/>
            <pc:sldLayoutMk cId="0" sldId="2147483667"/>
          </pc:sldLayoutMkLst>
          <pc:spChg chg="mod">
            <ac:chgData name="TORRES SÁNCHEZ, ROQUE" userId="86e4f506-95ba-4d1a-a4bf-4458d4d5d545" providerId="ADAL" clId="{CEC89883-B360-4AD9-A87C-A2BED73941D8}" dt="2024-04-05T07:48:36.496" v="260" actId="207"/>
            <ac:spMkLst>
              <pc:docMk/>
              <pc:sldMasterMk cId="53797470" sldId="2147483648"/>
              <pc:sldLayoutMk cId="0" sldId="2147483667"/>
              <ac:spMk id="9" creationId="{E0D0288A-BB7E-DB69-0E0F-F70D22CFB6DF}"/>
            </ac:spMkLst>
          </pc:spChg>
          <pc:grpChg chg="mod">
            <ac:chgData name="TORRES SÁNCHEZ, ROQUE" userId="86e4f506-95ba-4d1a-a4bf-4458d4d5d545" providerId="ADAL" clId="{CEC89883-B360-4AD9-A87C-A2BED73941D8}" dt="2024-04-04T13:37:47.604" v="16" actId="14100"/>
            <ac:grpSpMkLst>
              <pc:docMk/>
              <pc:sldMasterMk cId="53797470" sldId="2147483648"/>
              <pc:sldLayoutMk cId="0" sldId="2147483667"/>
              <ac:grpSpMk id="2" creationId="{61C6190E-87A4-0122-C910-F4F866B21A38}"/>
            </ac:grpSpMkLst>
          </pc:grpChg>
          <pc:grpChg chg="del mod">
            <ac:chgData name="TORRES SÁNCHEZ, ROQUE" userId="86e4f506-95ba-4d1a-a4bf-4458d4d5d545" providerId="ADAL" clId="{CEC89883-B360-4AD9-A87C-A2BED73941D8}" dt="2024-04-03T11:02:29.968" v="8" actId="478"/>
            <ac:grpSpMkLst>
              <pc:docMk/>
              <pc:sldMasterMk cId="53797470" sldId="2147483648"/>
              <pc:sldLayoutMk cId="0" sldId="2147483667"/>
              <ac:grpSpMk id="4" creationId="{73272D8C-76AF-27FB-BB4F-FFC3C1E12F59}"/>
            </ac:grpSpMkLst>
          </pc:grpChg>
          <pc:grpChg chg="mod">
            <ac:chgData name="TORRES SÁNCHEZ, ROQUE" userId="86e4f506-95ba-4d1a-a4bf-4458d4d5d545" providerId="ADAL" clId="{CEC89883-B360-4AD9-A87C-A2BED73941D8}" dt="2024-04-05T07:48:36.496" v="260" actId="207"/>
            <ac:grpSpMkLst>
              <pc:docMk/>
              <pc:sldMasterMk cId="53797470" sldId="2147483648"/>
              <pc:sldLayoutMk cId="0" sldId="2147483667"/>
              <ac:grpSpMk id="6" creationId="{B6FEBC6D-D961-4D20-37B7-ECBA9335B728}"/>
            </ac:grpSpMkLst>
          </pc:grpChg>
          <pc:picChg chg="del">
            <ac:chgData name="TORRES SÁNCHEZ, ROQUE" userId="86e4f506-95ba-4d1a-a4bf-4458d4d5d545" providerId="ADAL" clId="{CEC89883-B360-4AD9-A87C-A2BED73941D8}" dt="2024-04-03T11:02:04.019" v="2" actId="478"/>
            <ac:picMkLst>
              <pc:docMk/>
              <pc:sldMasterMk cId="53797470" sldId="2147483648"/>
              <pc:sldLayoutMk cId="0" sldId="2147483667"/>
              <ac:picMk id="3" creationId="{45CB3E84-1794-881D-713B-75A335AB1C15}"/>
            </ac:picMkLst>
          </pc:picChg>
          <pc:picChg chg="mod">
            <ac:chgData name="TORRES SÁNCHEZ, ROQUE" userId="86e4f506-95ba-4d1a-a4bf-4458d4d5d545" providerId="ADAL" clId="{CEC89883-B360-4AD9-A87C-A2BED73941D8}" dt="2024-04-03T11:02:01.256" v="1" actId="21"/>
            <ac:picMkLst>
              <pc:docMk/>
              <pc:sldMasterMk cId="53797470" sldId="2147483648"/>
              <pc:sldLayoutMk cId="0" sldId="2147483667"/>
              <ac:picMk id="8" creationId="{BC3BE419-AB71-9929-67CC-3896D175F6D0}"/>
            </ac:picMkLst>
          </pc:picChg>
          <pc:picChg chg="del">
            <ac:chgData name="TORRES SÁNCHEZ, ROQUE" userId="86e4f506-95ba-4d1a-a4bf-4458d4d5d545" providerId="ADAL" clId="{CEC89883-B360-4AD9-A87C-A2BED73941D8}" dt="2024-04-03T11:02:01.256" v="1" actId="21"/>
            <ac:picMkLst>
              <pc:docMk/>
              <pc:sldMasterMk cId="53797470" sldId="2147483648"/>
              <pc:sldLayoutMk cId="0" sldId="2147483667"/>
              <ac:picMk id="10" creationId="{CCB7C384-25C8-0FFC-98C0-AC7794B7227E}"/>
            </ac:picMkLst>
          </pc:picChg>
          <pc:picChg chg="mod">
            <ac:chgData name="TORRES SÁNCHEZ, ROQUE" userId="86e4f506-95ba-4d1a-a4bf-4458d4d5d545" providerId="ADAL" clId="{CEC89883-B360-4AD9-A87C-A2BED73941D8}" dt="2024-04-03T11:02:01.256" v="1" actId="21"/>
            <ac:picMkLst>
              <pc:docMk/>
              <pc:sldMasterMk cId="53797470" sldId="2147483648"/>
              <pc:sldLayoutMk cId="0" sldId="2147483667"/>
              <ac:picMk id="12" creationId="{F73AF4D4-604A-5954-CD5D-73FA568DF7A8}"/>
            </ac:picMkLst>
          </pc:picChg>
          <pc:picChg chg="mod">
            <ac:chgData name="TORRES SÁNCHEZ, ROQUE" userId="86e4f506-95ba-4d1a-a4bf-4458d4d5d545" providerId="ADAL" clId="{CEC89883-B360-4AD9-A87C-A2BED73941D8}" dt="2024-04-03T11:02:01.256" v="1" actId="21"/>
            <ac:picMkLst>
              <pc:docMk/>
              <pc:sldMasterMk cId="53797470" sldId="2147483648"/>
              <pc:sldLayoutMk cId="0" sldId="2147483667"/>
              <ac:picMk id="13" creationId="{9513A1E4-43BA-C0AB-6EEF-5C3C3DDA2453}"/>
            </ac:picMkLst>
          </pc:picChg>
          <pc:picChg chg="mod">
            <ac:chgData name="TORRES SÁNCHEZ, ROQUE" userId="86e4f506-95ba-4d1a-a4bf-4458d4d5d545" providerId="ADAL" clId="{CEC89883-B360-4AD9-A87C-A2BED73941D8}" dt="2024-04-03T11:02:01.256" v="1" actId="21"/>
            <ac:picMkLst>
              <pc:docMk/>
              <pc:sldMasterMk cId="53797470" sldId="2147483648"/>
              <pc:sldLayoutMk cId="0" sldId="2147483667"/>
              <ac:picMk id="14" creationId="{B93D3570-09E3-189E-42F9-91DE01462B4C}"/>
            </ac:picMkLst>
          </pc:picChg>
          <pc:picChg chg="mod">
            <ac:chgData name="TORRES SÁNCHEZ, ROQUE" userId="86e4f506-95ba-4d1a-a4bf-4458d4d5d545" providerId="ADAL" clId="{CEC89883-B360-4AD9-A87C-A2BED73941D8}" dt="2024-04-03T11:02:01.256" v="1" actId="21"/>
            <ac:picMkLst>
              <pc:docMk/>
              <pc:sldMasterMk cId="53797470" sldId="2147483648"/>
              <pc:sldLayoutMk cId="0" sldId="2147483667"/>
              <ac:picMk id="15" creationId="{B4FEC4B2-9275-15F4-31AE-7FC516E0B472}"/>
            </ac:picMkLst>
          </pc:picChg>
          <pc:picChg chg="add del mod">
            <ac:chgData name="TORRES SÁNCHEZ, ROQUE" userId="86e4f506-95ba-4d1a-a4bf-4458d4d5d545" providerId="ADAL" clId="{CEC89883-B360-4AD9-A87C-A2BED73941D8}" dt="2024-04-04T13:35:46.677" v="9" actId="478"/>
            <ac:picMkLst>
              <pc:docMk/>
              <pc:sldMasterMk cId="53797470" sldId="2147483648"/>
              <pc:sldLayoutMk cId="0" sldId="2147483667"/>
              <ac:picMk id="16" creationId="{CCB7C384-25C8-0FFC-98C0-AC7794B7227E}"/>
            </ac:picMkLst>
          </pc:picChg>
          <pc:picChg chg="del">
            <ac:chgData name="TORRES SÁNCHEZ, ROQUE" userId="86e4f506-95ba-4d1a-a4bf-4458d4d5d545" providerId="ADAL" clId="{CEC89883-B360-4AD9-A87C-A2BED73941D8}" dt="2024-04-03T10:59:56.033" v="0" actId="478"/>
            <ac:picMkLst>
              <pc:docMk/>
              <pc:sldMasterMk cId="53797470" sldId="2147483648"/>
              <pc:sldLayoutMk cId="0" sldId="2147483667"/>
              <ac:picMk id="22" creationId="{0E7DF7CB-0135-32AF-A212-B4E56A7BF12C}"/>
            </ac:picMkLst>
          </pc:picChg>
          <pc:picChg chg="del">
            <ac:chgData name="TORRES SÁNCHEZ, ROQUE" userId="86e4f506-95ba-4d1a-a4bf-4458d4d5d545" providerId="ADAL" clId="{CEC89883-B360-4AD9-A87C-A2BED73941D8}" dt="2024-04-03T11:02:25.380" v="7" actId="478"/>
            <ac:picMkLst>
              <pc:docMk/>
              <pc:sldMasterMk cId="53797470" sldId="2147483648"/>
              <pc:sldLayoutMk cId="0" sldId="2147483667"/>
              <ac:picMk id="29" creationId="{8CA3B580-2974-33A8-74F1-A550A9888901}"/>
            </ac:picMkLst>
          </pc:picChg>
          <pc:picChg chg="add mod">
            <ac:chgData name="TORRES SÁNCHEZ, ROQUE" userId="86e4f506-95ba-4d1a-a4bf-4458d4d5d545" providerId="ADAL" clId="{CEC89883-B360-4AD9-A87C-A2BED73941D8}" dt="2024-04-05T07:48:52.018" v="261" actId="1076"/>
            <ac:picMkLst>
              <pc:docMk/>
              <pc:sldMasterMk cId="53797470" sldId="2147483648"/>
              <pc:sldLayoutMk cId="0" sldId="2147483667"/>
              <ac:picMk id="2050" creationId="{2CC7F02A-F1B2-8806-ABDD-28AE6F8DF916}"/>
            </ac:picMkLst>
          </pc:picChg>
        </pc:sldLayoutChg>
        <pc:sldLayoutChg chg="del">
          <pc:chgData name="TORRES SÁNCHEZ, ROQUE" userId="86e4f506-95ba-4d1a-a4bf-4458d4d5d545" providerId="ADAL" clId="{CEC89883-B360-4AD9-A87C-A2BED73941D8}" dt="2024-04-05T07:52:33.112" v="276" actId="2696"/>
          <pc:sldLayoutMkLst>
            <pc:docMk/>
            <pc:sldMasterMk cId="53797470" sldId="2147483648"/>
            <pc:sldLayoutMk cId="0" sldId="2147483669"/>
          </pc:sldLayoutMkLst>
        </pc:sldLayoutChg>
        <pc:sldLayoutChg chg="addSp delSp modSp mod">
          <pc:chgData name="TORRES SÁNCHEZ, ROQUE" userId="86e4f506-95ba-4d1a-a4bf-4458d4d5d545" providerId="ADAL" clId="{CEC89883-B360-4AD9-A87C-A2BED73941D8}" dt="2024-04-04T13:50:34.653" v="129" actId="14100"/>
          <pc:sldLayoutMkLst>
            <pc:docMk/>
            <pc:sldMasterMk cId="53797470" sldId="2147483648"/>
            <pc:sldLayoutMk cId="1579245054" sldId="2147483670"/>
          </pc:sldLayoutMkLst>
          <pc:picChg chg="del">
            <ac:chgData name="TORRES SÁNCHEZ, ROQUE" userId="86e4f506-95ba-4d1a-a4bf-4458d4d5d545" providerId="ADAL" clId="{CEC89883-B360-4AD9-A87C-A2BED73941D8}" dt="2024-04-04T13:50:25.463" v="125" actId="478"/>
            <ac:picMkLst>
              <pc:docMk/>
              <pc:sldMasterMk cId="53797470" sldId="2147483648"/>
              <pc:sldLayoutMk cId="1579245054" sldId="2147483670"/>
              <ac:picMk id="6" creationId="{EC484D78-02E6-4F50-A9AD-BAB074EE570C}"/>
            </ac:picMkLst>
          </pc:picChg>
          <pc:picChg chg="del">
            <ac:chgData name="TORRES SÁNCHEZ, ROQUE" userId="86e4f506-95ba-4d1a-a4bf-4458d4d5d545" providerId="ADAL" clId="{CEC89883-B360-4AD9-A87C-A2BED73941D8}" dt="2024-04-04T13:50:23.078" v="124" actId="478"/>
            <ac:picMkLst>
              <pc:docMk/>
              <pc:sldMasterMk cId="53797470" sldId="2147483648"/>
              <pc:sldLayoutMk cId="1579245054" sldId="2147483670"/>
              <ac:picMk id="7" creationId="{9584B88E-274B-3F7F-8270-30EF3E6EEE11}"/>
            </ac:picMkLst>
          </pc:picChg>
          <pc:picChg chg="add mod">
            <ac:chgData name="TORRES SÁNCHEZ, ROQUE" userId="86e4f506-95ba-4d1a-a4bf-4458d4d5d545" providerId="ADAL" clId="{CEC89883-B360-4AD9-A87C-A2BED73941D8}" dt="2024-04-04T13:50:34.653" v="129" actId="14100"/>
            <ac:picMkLst>
              <pc:docMk/>
              <pc:sldMasterMk cId="53797470" sldId="2147483648"/>
              <pc:sldLayoutMk cId="1579245054" sldId="2147483670"/>
              <ac:picMk id="3074" creationId="{D41E1AB6-D336-CD41-25A7-734C276F53DC}"/>
            </ac:picMkLst>
          </pc:picChg>
        </pc:sldLayoutChg>
        <pc:sldLayoutChg chg="addSp delSp modSp mod">
          <pc:chgData name="TORRES SÁNCHEZ, ROQUE" userId="86e4f506-95ba-4d1a-a4bf-4458d4d5d545" providerId="ADAL" clId="{CEC89883-B360-4AD9-A87C-A2BED73941D8}" dt="2024-04-05T07:44:12.946" v="226" actId="1076"/>
          <pc:sldLayoutMkLst>
            <pc:docMk/>
            <pc:sldMasterMk cId="53797470" sldId="2147483648"/>
            <pc:sldLayoutMk cId="3706614605" sldId="2147483671"/>
          </pc:sldLayoutMkLst>
          <pc:spChg chg="add mod">
            <ac:chgData name="TORRES SÁNCHEZ, ROQUE" userId="86e4f506-95ba-4d1a-a4bf-4458d4d5d545" providerId="ADAL" clId="{CEC89883-B360-4AD9-A87C-A2BED73941D8}" dt="2024-04-05T07:41:52.505" v="211" actId="6549"/>
            <ac:spMkLst>
              <pc:docMk/>
              <pc:sldMasterMk cId="53797470" sldId="2147483648"/>
              <pc:sldLayoutMk cId="3706614605" sldId="2147483671"/>
              <ac:spMk id="3" creationId="{BE39576F-5EE5-2DD8-F7D6-489A558BA13D}"/>
            </ac:spMkLst>
          </pc:spChg>
          <pc:spChg chg="add del">
            <ac:chgData name="TORRES SÁNCHEZ, ROQUE" userId="86e4f506-95ba-4d1a-a4bf-4458d4d5d545" providerId="ADAL" clId="{CEC89883-B360-4AD9-A87C-A2BED73941D8}" dt="2024-04-05T07:43:33.257" v="219" actId="478"/>
            <ac:spMkLst>
              <pc:docMk/>
              <pc:sldMasterMk cId="53797470" sldId="2147483648"/>
              <pc:sldLayoutMk cId="3706614605" sldId="2147483671"/>
              <ac:spMk id="8" creationId="{DA7725FE-FCF9-5227-AE48-A670AD8D8EB7}"/>
            </ac:spMkLst>
          </pc:spChg>
          <pc:picChg chg="add del">
            <ac:chgData name="TORRES SÁNCHEZ, ROQUE" userId="86e4f506-95ba-4d1a-a4bf-4458d4d5d545" providerId="ADAL" clId="{CEC89883-B360-4AD9-A87C-A2BED73941D8}" dt="2024-04-04T13:49:56.167" v="118" actId="478"/>
            <ac:picMkLst>
              <pc:docMk/>
              <pc:sldMasterMk cId="53797470" sldId="2147483648"/>
              <pc:sldLayoutMk cId="3706614605" sldId="2147483671"/>
              <ac:picMk id="3" creationId="{8C3E3158-6CB0-E0AE-FD14-1BF5D4D205A0}"/>
            </ac:picMkLst>
          </pc:picChg>
          <pc:picChg chg="add del">
            <ac:chgData name="TORRES SÁNCHEZ, ROQUE" userId="86e4f506-95ba-4d1a-a4bf-4458d4d5d545" providerId="ADAL" clId="{CEC89883-B360-4AD9-A87C-A2BED73941D8}" dt="2024-04-04T13:49:59.946" v="119" actId="478"/>
            <ac:picMkLst>
              <pc:docMk/>
              <pc:sldMasterMk cId="53797470" sldId="2147483648"/>
              <pc:sldLayoutMk cId="3706614605" sldId="2147483671"/>
              <ac:picMk id="4" creationId="{59A275CA-1094-9384-2637-4848ACE6E95C}"/>
            </ac:picMkLst>
          </pc:picChg>
          <pc:picChg chg="add mod">
            <ac:chgData name="TORRES SÁNCHEZ, ROQUE" userId="86e4f506-95ba-4d1a-a4bf-4458d4d5d545" providerId="ADAL" clId="{CEC89883-B360-4AD9-A87C-A2BED73941D8}" dt="2024-04-05T07:44:06.954" v="225" actId="1076"/>
            <ac:picMkLst>
              <pc:docMk/>
              <pc:sldMasterMk cId="53797470" sldId="2147483648"/>
              <pc:sldLayoutMk cId="3706614605" sldId="2147483671"/>
              <ac:picMk id="4" creationId="{5A90C0DC-CFB4-08F9-BBDC-FC40600DA72B}"/>
            </ac:picMkLst>
          </pc:picChg>
          <pc:picChg chg="add mod">
            <ac:chgData name="TORRES SÁNCHEZ, ROQUE" userId="86e4f506-95ba-4d1a-a4bf-4458d4d5d545" providerId="ADAL" clId="{CEC89883-B360-4AD9-A87C-A2BED73941D8}" dt="2024-04-05T07:44:12.946" v="226" actId="1076"/>
            <ac:picMkLst>
              <pc:docMk/>
              <pc:sldMasterMk cId="53797470" sldId="2147483648"/>
              <pc:sldLayoutMk cId="3706614605" sldId="2147483671"/>
              <ac:picMk id="10" creationId="{D3C60F65-A542-20DD-59B4-C1A6A5D5297D}"/>
            </ac:picMkLst>
          </pc:picChg>
          <pc:picChg chg="add mod">
            <ac:chgData name="TORRES SÁNCHEZ, ROQUE" userId="86e4f506-95ba-4d1a-a4bf-4458d4d5d545" providerId="ADAL" clId="{CEC89883-B360-4AD9-A87C-A2BED73941D8}" dt="2024-04-04T13:50:15.294" v="123" actId="1076"/>
            <ac:picMkLst>
              <pc:docMk/>
              <pc:sldMasterMk cId="53797470" sldId="2147483648"/>
              <pc:sldLayoutMk cId="3706614605" sldId="2147483671"/>
              <ac:picMk id="2050" creationId="{DFC1EB3F-C3FD-04B7-2D60-B7975D074116}"/>
            </ac:picMkLst>
          </pc:picChg>
        </pc:sldLayoutChg>
        <pc:sldLayoutChg chg="new del mod">
          <pc:chgData name="TORRES SÁNCHEZ, ROQUE" userId="86e4f506-95ba-4d1a-a4bf-4458d4d5d545" providerId="ADAL" clId="{CEC89883-B360-4AD9-A87C-A2BED73941D8}" dt="2024-04-05T08:13:39.155" v="515" actId="2696"/>
          <pc:sldLayoutMkLst>
            <pc:docMk/>
            <pc:sldMasterMk cId="53797470" sldId="2147483648"/>
            <pc:sldLayoutMk cId="3790985899" sldId="214748367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554F9-A13F-1A45-83C9-1833F2BAEB7D}" type="datetimeFigureOut">
              <a:rPr lang="es-ES_tradnl" smtClean="0"/>
              <a:t>05/04/2024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4FB5B-DA10-9848-A7D0-0AFAC1FFABC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567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E2297-EC80-D94F-90F6-94C04C6C1ACA}" type="datetimeFigureOut">
              <a:rPr lang="es-ES_tradnl" smtClean="0"/>
              <a:t>05/04/2024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0DE9A-E556-5F4A-820E-C2B1D6DDD19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105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565754" y="3321647"/>
            <a:ext cx="4372179" cy="586072"/>
          </a:xfrm>
          <a:noFill/>
        </p:spPr>
        <p:txBody>
          <a:bodyPr tIns="144000" rIns="216000">
            <a:noAutofit/>
          </a:bodyPr>
          <a:lstStyle>
            <a:lvl1pPr marL="0" indent="0" algn="l">
              <a:lnSpc>
                <a:spcPct val="50000"/>
              </a:lnSpc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Autor, Institución, Fecha</a:t>
            </a:r>
            <a:endParaRPr lang="es-ES_tradnl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61C6190E-87A4-0122-C910-F4F866B21A38}"/>
              </a:ext>
            </a:extLst>
          </p:cNvPr>
          <p:cNvGrpSpPr>
            <a:grpSpLocks noChangeAspect="1"/>
          </p:cNvGrpSpPr>
          <p:nvPr userDrawn="1"/>
        </p:nvGrpSpPr>
        <p:grpSpPr>
          <a:xfrm rot="-10800000">
            <a:off x="-1" y="4316970"/>
            <a:ext cx="3132545" cy="2541030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DE9916CC-9BC4-2660-3B10-B8CCA11B030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7" name="Título 1"/>
          <p:cNvSpPr>
            <a:spLocks noGrp="1"/>
          </p:cNvSpPr>
          <p:nvPr>
            <p:ph type="ctrTitle" hasCustomPrompt="1"/>
          </p:nvPr>
        </p:nvSpPr>
        <p:spPr>
          <a:xfrm>
            <a:off x="565754" y="1082861"/>
            <a:ext cx="7467313" cy="2175674"/>
          </a:xfrm>
          <a:noFill/>
        </p:spPr>
        <p:txBody>
          <a:bodyPr anchor="ctr" anchorCtr="0">
            <a:normAutofit/>
          </a:bodyPr>
          <a:lstStyle>
            <a:lvl1pPr algn="l">
              <a:defRPr sz="4400" b="1" i="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Introduce aquí el título de la presentación</a:t>
            </a: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B6FEBC6D-D961-4D20-37B7-ECBA9335B728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641563" y="-801130"/>
            <a:ext cx="5133582" cy="4779365"/>
            <a:chOff x="0" y="0"/>
            <a:chExt cx="6350000" cy="5911850"/>
          </a:xfrm>
          <a:solidFill>
            <a:srgbClr val="00212A"/>
          </a:solidFill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E0D0288A-BB7E-DB69-0E0F-F70D22CFB6D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s-ES" dirty="0"/>
            </a:p>
          </p:txBody>
        </p:sp>
      </p:grpSp>
      <p:pic>
        <p:nvPicPr>
          <p:cNvPr id="2050" name="Picture 2" descr="Jornadas Doctorales 2024">
            <a:extLst>
              <a:ext uri="{FF2B5EF4-FFF2-40B4-BE49-F238E27FC236}">
                <a16:creationId xmlns:a16="http://schemas.microsoft.com/office/drawing/2014/main" id="{2CC7F02A-F1B2-8806-ABDD-28AE6F8DF91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63"/>
          <a:stretch/>
        </p:blipFill>
        <p:spPr bwMode="auto">
          <a:xfrm>
            <a:off x="8693977" y="1082861"/>
            <a:ext cx="3297998" cy="162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59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ta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565754" y="3321647"/>
            <a:ext cx="4372179" cy="586072"/>
          </a:xfrm>
          <a:noFill/>
        </p:spPr>
        <p:txBody>
          <a:bodyPr tIns="144000" rIns="216000">
            <a:noAutofit/>
          </a:bodyPr>
          <a:lstStyle>
            <a:lvl1pPr marL="0" indent="0" algn="l">
              <a:lnSpc>
                <a:spcPct val="50000"/>
              </a:lnSpc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Autor, Institución, Fecha</a:t>
            </a:r>
            <a:endParaRPr lang="es-ES_tradnl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61C6190E-87A4-0122-C910-F4F866B21A38}"/>
              </a:ext>
            </a:extLst>
          </p:cNvPr>
          <p:cNvGrpSpPr>
            <a:grpSpLocks noChangeAspect="1"/>
          </p:cNvGrpSpPr>
          <p:nvPr userDrawn="1"/>
        </p:nvGrpSpPr>
        <p:grpSpPr>
          <a:xfrm rot="-10800000">
            <a:off x="-2001037" y="4316970"/>
            <a:ext cx="5133582" cy="4779365"/>
            <a:chOff x="0" y="0"/>
            <a:chExt cx="6350000" cy="5911850"/>
          </a:xfrm>
          <a:solidFill>
            <a:schemeClr val="bg1"/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DE9916CC-9BC4-2660-3B10-B8CCA11B030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7" name="Título 1"/>
          <p:cNvSpPr>
            <a:spLocks noGrp="1"/>
          </p:cNvSpPr>
          <p:nvPr>
            <p:ph type="ctrTitle" hasCustomPrompt="1"/>
          </p:nvPr>
        </p:nvSpPr>
        <p:spPr>
          <a:xfrm>
            <a:off x="565754" y="1082861"/>
            <a:ext cx="7467313" cy="2175674"/>
          </a:xfrm>
          <a:noFill/>
        </p:spPr>
        <p:txBody>
          <a:bodyPr anchor="ctr" anchorCtr="0">
            <a:normAutofit/>
          </a:bodyPr>
          <a:lstStyle>
            <a:lvl1pPr algn="l">
              <a:defRPr sz="4400" b="1" i="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Introduce aquí el título de la presentación</a:t>
            </a: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B6FEBC6D-D961-4D20-37B7-ECBA9335B728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641563" y="-801130"/>
            <a:ext cx="5133582" cy="4779365"/>
            <a:chOff x="0" y="0"/>
            <a:chExt cx="6350000" cy="5911850"/>
          </a:xfrm>
          <a:solidFill>
            <a:schemeClr val="bg1"/>
          </a:solidFill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E0D0288A-BB7E-DB69-0E0F-F70D22CFB6D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s-ES" dirty="0"/>
            </a:p>
          </p:txBody>
        </p:sp>
      </p:grpSp>
      <p:pic>
        <p:nvPicPr>
          <p:cNvPr id="2050" name="Picture 2" descr="El director de tesis y su doctorando — Cuaderno de Cultura Científica">
            <a:extLst>
              <a:ext uri="{FF2B5EF4-FFF2-40B4-BE49-F238E27FC236}">
                <a16:creationId xmlns:a16="http://schemas.microsoft.com/office/drawing/2014/main" id="{DFC1EB3F-C3FD-04B7-2D60-B7975D0741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0" y="5422899"/>
            <a:ext cx="1713193" cy="128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texto 4">
            <a:extLst>
              <a:ext uri="{FF2B5EF4-FFF2-40B4-BE49-F238E27FC236}">
                <a16:creationId xmlns:a16="http://schemas.microsoft.com/office/drawing/2014/main" id="{BE39576F-5EE5-2DD8-F7D6-489A558BA1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753" y="3946060"/>
            <a:ext cx="4372179" cy="586072"/>
          </a:xfrm>
          <a:noFill/>
        </p:spPr>
        <p:txBody>
          <a:bodyPr tIns="144000" rIns="216000">
            <a:noAutofit/>
          </a:bodyPr>
          <a:lstStyle>
            <a:lvl1pPr marL="0" indent="0" algn="l">
              <a:lnSpc>
                <a:spcPct val="50000"/>
              </a:lnSpc>
              <a:buNone/>
              <a:defRPr sz="16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Programa de Doctorado</a:t>
            </a:r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A90C0DC-CFB4-08F9-BBDC-FC40600DA7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40147" y="2101442"/>
            <a:ext cx="2477034" cy="60757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3C60F65-A542-20DD-59B4-C1A6A5D5297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940147" y="867769"/>
            <a:ext cx="2477034" cy="84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1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133899"/>
            <a:ext cx="8142171" cy="797992"/>
          </a:xfrm>
        </p:spPr>
        <p:txBody>
          <a:bodyPr lIns="0" anchor="b">
            <a:noAutofit/>
          </a:bodyPr>
          <a:lstStyle>
            <a:lvl1pPr>
              <a:defRPr sz="2800" baseline="0">
                <a:solidFill>
                  <a:schemeClr val="accent3"/>
                </a:solidFill>
              </a:defRPr>
            </a:lvl1pPr>
          </a:lstStyle>
          <a:p>
            <a:r>
              <a:rPr lang="es-ES_tradnl" dirty="0"/>
              <a:t>Modifica aquí el título del contenido</a:t>
            </a:r>
          </a:p>
        </p:txBody>
      </p:sp>
      <p:cxnSp>
        <p:nvCxnSpPr>
          <p:cNvPr id="11" name="Conector recto 10"/>
          <p:cNvCxnSpPr/>
          <p:nvPr userDrawn="1"/>
        </p:nvCxnSpPr>
        <p:spPr>
          <a:xfrm flipH="1" flipV="1">
            <a:off x="838199" y="975435"/>
            <a:ext cx="1080000" cy="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>
          <a:xfrm>
            <a:off x="838380" y="1193262"/>
            <a:ext cx="9950571" cy="5114925"/>
          </a:xfrm>
        </p:spPr>
        <p:txBody>
          <a:bodyPr/>
          <a:lstStyle>
            <a:lvl1pPr marL="457200" indent="-457200">
              <a:buFont typeface="Arial" charset="0"/>
              <a:buChar char="•"/>
              <a:defRPr/>
            </a:lvl1pPr>
            <a:lvl2pPr marL="800100" indent="-342900">
              <a:buFont typeface="Arial" charset="0"/>
              <a:buChar char="•"/>
              <a:defRPr/>
            </a:lvl2pPr>
            <a:lvl3pPr marL="1257300" indent="-342900">
              <a:buFont typeface="Arial" charset="0"/>
              <a:buChar char="•"/>
              <a:defRPr/>
            </a:lvl3pPr>
            <a:lvl4pPr marL="1657350" indent="-285750">
              <a:buFont typeface="Arial" charset="0"/>
              <a:buChar char="•"/>
              <a:defRPr/>
            </a:lvl4pPr>
            <a:lvl5pPr marL="2114550" indent="-285750">
              <a:buFont typeface="Arial" charset="0"/>
              <a:buChar char="•"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ES_tradn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86B2558-2782-2185-DC1F-DDB9BD729B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1482" y="246026"/>
            <a:ext cx="2477034" cy="60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8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ques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824176" y="346097"/>
            <a:ext cx="7286211" cy="562860"/>
          </a:xfrm>
        </p:spPr>
        <p:txBody>
          <a:bodyPr lIns="0" anchor="b">
            <a:noAutofit/>
          </a:bodyPr>
          <a:lstStyle>
            <a:lvl1pPr>
              <a:defRPr sz="2800" baseline="0">
                <a:solidFill>
                  <a:schemeClr val="accent3"/>
                </a:solidFill>
              </a:defRPr>
            </a:lvl1pPr>
          </a:lstStyle>
          <a:p>
            <a:r>
              <a:rPr lang="es-ES_tradnl" dirty="0"/>
              <a:t>Modifica aquí el título del contenido</a:t>
            </a:r>
          </a:p>
        </p:txBody>
      </p:sp>
      <p:cxnSp>
        <p:nvCxnSpPr>
          <p:cNvPr id="21" name="Conector recto 20"/>
          <p:cNvCxnSpPr/>
          <p:nvPr userDrawn="1"/>
        </p:nvCxnSpPr>
        <p:spPr>
          <a:xfrm flipH="1" flipV="1">
            <a:off x="824176" y="958477"/>
            <a:ext cx="1080000" cy="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7367" y="1527904"/>
            <a:ext cx="2831503" cy="528430"/>
          </a:xfrm>
        </p:spPr>
        <p:txBody>
          <a:bodyPr anchor="ctr"/>
          <a:lstStyle>
            <a:lvl1pPr marL="0" indent="0" algn="ctr">
              <a:buNone/>
              <a:defRPr b="1" i="0" u="none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CLAVE 1</a:t>
            </a:r>
          </a:p>
        </p:txBody>
      </p:sp>
      <p:sp>
        <p:nvSpPr>
          <p:cNvPr id="33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4679730" y="1527461"/>
            <a:ext cx="2831503" cy="528430"/>
          </a:xfrm>
        </p:spPr>
        <p:txBody>
          <a:bodyPr anchor="ctr"/>
          <a:lstStyle>
            <a:lvl1pPr marL="0" indent="0" algn="ctr">
              <a:buNone/>
              <a:defRPr b="1" i="0" u="none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CLAVE 2</a:t>
            </a:r>
          </a:p>
        </p:txBody>
      </p:sp>
      <p:sp>
        <p:nvSpPr>
          <p:cNvPr id="3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7982093" y="1527461"/>
            <a:ext cx="2831503" cy="528430"/>
          </a:xfrm>
        </p:spPr>
        <p:txBody>
          <a:bodyPr anchor="ctr"/>
          <a:lstStyle>
            <a:lvl1pPr marL="0" indent="0" algn="ctr">
              <a:buNone/>
              <a:defRPr b="1" i="0" u="none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CLAVE 3</a:t>
            </a:r>
          </a:p>
        </p:txBody>
      </p:sp>
      <p:sp>
        <p:nvSpPr>
          <p:cNvPr id="35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1377367" y="2190750"/>
            <a:ext cx="2831503" cy="3993074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 i="0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Descripción</a:t>
            </a:r>
          </a:p>
        </p:txBody>
      </p:sp>
      <p:sp>
        <p:nvSpPr>
          <p:cNvPr id="36" name="Marcador de texto 5"/>
          <p:cNvSpPr>
            <a:spLocks noGrp="1"/>
          </p:cNvSpPr>
          <p:nvPr>
            <p:ph type="body" sz="quarter" idx="14" hasCustomPrompt="1"/>
          </p:nvPr>
        </p:nvSpPr>
        <p:spPr>
          <a:xfrm>
            <a:off x="4679730" y="2190750"/>
            <a:ext cx="2831503" cy="3993074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 i="0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Descripción</a:t>
            </a:r>
          </a:p>
        </p:txBody>
      </p:sp>
      <p:sp>
        <p:nvSpPr>
          <p:cNvPr id="3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7982093" y="2245429"/>
            <a:ext cx="2831503" cy="393839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 i="0" baseline="0">
                <a:latin typeface="+mj-lt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s-ES_tradnl" dirty="0"/>
              <a:t>Descripción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31F165D-8A23-6308-D6EA-98F8FE5E93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47126" y="312718"/>
            <a:ext cx="2477034" cy="6075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mbi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ctrTitle" hasCustomPrompt="1"/>
          </p:nvPr>
        </p:nvSpPr>
        <p:spPr>
          <a:xfrm>
            <a:off x="2" y="3622065"/>
            <a:ext cx="8104908" cy="1938288"/>
          </a:xfrm>
          <a:noFill/>
        </p:spPr>
        <p:txBody>
          <a:bodyPr anchor="ctr" anchorCtr="0">
            <a:normAutofit/>
          </a:bodyPr>
          <a:lstStyle>
            <a:lvl1pPr algn="r">
              <a:defRPr sz="4400" b="1" i="0" baseline="0">
                <a:solidFill>
                  <a:schemeClr val="tx2"/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Introduce aquí el título cambio de sección</a:t>
            </a:r>
          </a:p>
        </p:txBody>
      </p:sp>
      <p:sp>
        <p:nvSpPr>
          <p:cNvPr id="9" name="Rectángulo 8"/>
          <p:cNvSpPr/>
          <p:nvPr userDrawn="1"/>
        </p:nvSpPr>
        <p:spPr>
          <a:xfrm>
            <a:off x="8104910" y="3622065"/>
            <a:ext cx="101600" cy="193828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0B46AB9A-DF6D-DDB9-5049-E005E0F90698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641563" y="-801130"/>
            <a:ext cx="5133582" cy="4779365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3" name="Freeform 9">
              <a:extLst>
                <a:ext uri="{FF2B5EF4-FFF2-40B4-BE49-F238E27FC236}">
                  <a16:creationId xmlns:a16="http://schemas.microsoft.com/office/drawing/2014/main" id="{845101B9-AED8-E360-DA8C-CC3548DAB28F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s-ES" dirty="0"/>
            </a:p>
          </p:txBody>
        </p:sp>
      </p:grpSp>
      <p:grpSp>
        <p:nvGrpSpPr>
          <p:cNvPr id="4" name="Group 8">
            <a:extLst>
              <a:ext uri="{FF2B5EF4-FFF2-40B4-BE49-F238E27FC236}">
                <a16:creationId xmlns:a16="http://schemas.microsoft.com/office/drawing/2014/main" id="{8CB5DB00-5FFC-6762-4599-66372EE02811}"/>
              </a:ext>
            </a:extLst>
          </p:cNvPr>
          <p:cNvGrpSpPr>
            <a:grpSpLocks noChangeAspect="1"/>
          </p:cNvGrpSpPr>
          <p:nvPr userDrawn="1"/>
        </p:nvGrpSpPr>
        <p:grpSpPr>
          <a:xfrm rot="-10800000">
            <a:off x="-2001037" y="4316970"/>
            <a:ext cx="5133582" cy="4779365"/>
            <a:chOff x="0" y="0"/>
            <a:chExt cx="6350000" cy="5911850"/>
          </a:xfrm>
          <a:solidFill>
            <a:schemeClr val="bg1"/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BA5DAB50-2013-573A-02AA-D9D67C42C589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grpFill/>
          </p:spPr>
        </p:sp>
      </p:grpSp>
      <p:pic>
        <p:nvPicPr>
          <p:cNvPr id="3074" name="Picture 2" descr="El director de tesis y su doctorando — Cuaderno de Cultura Científica">
            <a:extLst>
              <a:ext uri="{FF2B5EF4-FFF2-40B4-BE49-F238E27FC236}">
                <a16:creationId xmlns:a16="http://schemas.microsoft.com/office/drawing/2014/main" id="{D41E1AB6-D336-CD41-25A7-734C276F53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5398970"/>
            <a:ext cx="1745127" cy="130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24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>
            <a:extLst>
              <a:ext uri="{FF2B5EF4-FFF2-40B4-BE49-F238E27FC236}">
                <a16:creationId xmlns:a16="http://schemas.microsoft.com/office/drawing/2014/main" id="{1FDA98FF-67C9-4EA8-09B7-C1FA22DAECD2}"/>
              </a:ext>
            </a:extLst>
          </p:cNvPr>
          <p:cNvGrpSpPr>
            <a:grpSpLocks noChangeAspect="1"/>
          </p:cNvGrpSpPr>
          <p:nvPr userDrawn="1"/>
        </p:nvGrpSpPr>
        <p:grpSpPr>
          <a:xfrm rot="11502006">
            <a:off x="8997162" y="-1156730"/>
            <a:ext cx="5133582" cy="4779365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A483D4DD-1553-1887-3EF4-299A22CCD4D4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solidFill>
              <a:srgbClr val="E3DED1">
                <a:alpha val="70980"/>
              </a:srgbClr>
            </a:solidFill>
          </p:spPr>
          <p:txBody>
            <a:bodyPr/>
            <a:lstStyle/>
            <a:p>
              <a:endParaRPr lang="es-ES" dirty="0"/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63DD46DA-4A71-B12A-BCA1-E7B68D09EEF2}"/>
              </a:ext>
            </a:extLst>
          </p:cNvPr>
          <p:cNvGrpSpPr>
            <a:grpSpLocks noChangeAspect="1"/>
          </p:cNvGrpSpPr>
          <p:nvPr userDrawn="1"/>
        </p:nvGrpSpPr>
        <p:grpSpPr>
          <a:xfrm rot="8963444">
            <a:off x="-1620266" y="3416247"/>
            <a:ext cx="5133582" cy="4779365"/>
            <a:chOff x="0" y="0"/>
            <a:chExt cx="6350000" cy="5911850"/>
          </a:xfrm>
          <a:solidFill>
            <a:schemeClr val="bg2">
              <a:lumMod val="75000"/>
            </a:schemeClr>
          </a:solidFill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98F34C45-5C14-8E62-347B-CA943FA38D4D}"/>
                </a:ext>
              </a:extLst>
            </p:cNvPr>
            <p:cNvSpPr/>
            <p:nvPr/>
          </p:nvSpPr>
          <p:spPr>
            <a:xfrm>
              <a:off x="-68580" y="0"/>
              <a:ext cx="6417310" cy="5911850"/>
            </a:xfrm>
            <a:custGeom>
              <a:avLst/>
              <a:gdLst/>
              <a:ahLst/>
              <a:cxnLst/>
              <a:rect l="l" t="t" r="r" b="b"/>
              <a:pathLst>
                <a:path w="6417310" h="5911850">
                  <a:moveTo>
                    <a:pt x="1215390" y="402590"/>
                  </a:moveTo>
                  <a:lnTo>
                    <a:pt x="177800" y="2192020"/>
                  </a:lnTo>
                  <a:cubicBezTo>
                    <a:pt x="0" y="2498090"/>
                    <a:pt x="43180" y="2884170"/>
                    <a:pt x="283210" y="3144520"/>
                  </a:cubicBezTo>
                  <a:lnTo>
                    <a:pt x="2594610" y="5651500"/>
                  </a:lnTo>
                  <a:cubicBezTo>
                    <a:pt x="2747010" y="5817870"/>
                    <a:pt x="2962910" y="5911850"/>
                    <a:pt x="3187700" y="5911850"/>
                  </a:cubicBezTo>
                  <a:lnTo>
                    <a:pt x="5609590" y="5911850"/>
                  </a:lnTo>
                  <a:cubicBezTo>
                    <a:pt x="6055360" y="5911850"/>
                    <a:pt x="6417310" y="5549900"/>
                    <a:pt x="6417310" y="5104130"/>
                  </a:cubicBezTo>
                  <a:lnTo>
                    <a:pt x="6417310" y="1891030"/>
                  </a:lnTo>
                  <a:cubicBezTo>
                    <a:pt x="6417310" y="1724660"/>
                    <a:pt x="6366510" y="1562100"/>
                    <a:pt x="6269990" y="1426210"/>
                  </a:cubicBezTo>
                  <a:lnTo>
                    <a:pt x="5507990" y="342900"/>
                  </a:lnTo>
                  <a:cubicBezTo>
                    <a:pt x="5356860" y="128270"/>
                    <a:pt x="5110480" y="0"/>
                    <a:pt x="4847590" y="0"/>
                  </a:cubicBezTo>
                  <a:lnTo>
                    <a:pt x="1913890" y="0"/>
                  </a:lnTo>
                  <a:cubicBezTo>
                    <a:pt x="1625600" y="0"/>
                    <a:pt x="1358900" y="153670"/>
                    <a:pt x="1215390" y="402590"/>
                  </a:cubicBezTo>
                  <a:close/>
                </a:path>
              </a:pathLst>
            </a:custGeom>
            <a:solidFill>
              <a:srgbClr val="E3DED1">
                <a:alpha val="70980"/>
              </a:srgbClr>
            </a:solidFill>
          </p:spPr>
          <p:txBody>
            <a:bodyPr/>
            <a:lstStyle/>
            <a:p>
              <a:endParaRPr lang="es-ES" dirty="0"/>
            </a:p>
          </p:txBody>
        </p:sp>
      </p:grpSp>
      <p:sp>
        <p:nvSpPr>
          <p:cNvPr id="11" name="Título 1">
            <a:extLst>
              <a:ext uri="{FF2B5EF4-FFF2-40B4-BE49-F238E27FC236}">
                <a16:creationId xmlns:a16="http://schemas.microsoft.com/office/drawing/2014/main" id="{59C7C9C2-6865-0B68-A77A-DB00DAE9BB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446088"/>
            <a:ext cx="7467313" cy="561573"/>
          </a:xfrm>
          <a:noFill/>
        </p:spPr>
        <p:txBody>
          <a:bodyPr anchor="t" anchorCtr="0">
            <a:normAutofit/>
          </a:bodyPr>
          <a:lstStyle>
            <a:lvl1pPr algn="l">
              <a:defRPr sz="3000" b="1" i="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r>
              <a:rPr lang="es-ES_tradnl" dirty="0"/>
              <a:t>Más información: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FFE8EC-BE52-B9C5-7BE2-BA3ECD247F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4528" y="423087"/>
            <a:ext cx="2477034" cy="60757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6BCAB58B-4536-C390-621A-E776EBF9DE8D}"/>
              </a:ext>
            </a:extLst>
          </p:cNvPr>
          <p:cNvSpPr txBox="1">
            <a:spLocks/>
          </p:cNvSpPr>
          <p:nvPr userDrawn="1"/>
        </p:nvSpPr>
        <p:spPr>
          <a:xfrm>
            <a:off x="156892" y="5272755"/>
            <a:ext cx="3124694" cy="79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Segoe UI" charset="0"/>
              </a:defRPr>
            </a:lvl1pPr>
          </a:lstStyle>
          <a:p>
            <a:pPr algn="ctr"/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IX Jornadas </a:t>
            </a:r>
            <a:r>
              <a:rPr lang="pt-BR" sz="2800" dirty="0" err="1">
                <a:solidFill>
                  <a:schemeClr val="accent1">
                    <a:lumMod val="50000"/>
                  </a:schemeClr>
                </a:solidFill>
              </a:rPr>
              <a:t>Doctorales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 UMU-UPCT CMN 2024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2" descr="El director de tesis y su doctorando — Cuaderno de Cultura Científica">
            <a:extLst>
              <a:ext uri="{FF2B5EF4-FFF2-40B4-BE49-F238E27FC236}">
                <a16:creationId xmlns:a16="http://schemas.microsoft.com/office/drawing/2014/main" id="{1C436D7C-1F92-F203-07BC-234BB9A73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436" y="1188454"/>
            <a:ext cx="1401970" cy="105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50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los estilos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5379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1" r:id="rId2"/>
    <p:sldLayoutId id="2147483650" r:id="rId3"/>
    <p:sldLayoutId id="2147483660" r:id="rId4"/>
    <p:sldLayoutId id="2147483670" r:id="rId5"/>
    <p:sldLayoutId id="2147483651" r:id="rId6"/>
  </p:sldLayoutIdLst>
  <p:hf sldNum="0"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Century Gothic" panose="020B0502020202020204" pitchFamily="34" charset="0"/>
          <a:ea typeface="Century Gothic" panose="020B0502020202020204" pitchFamily="34" charset="0"/>
          <a:cs typeface="Segoe UI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+mj-lt"/>
          <a:ea typeface="Segoe UI" charset="0"/>
          <a:cs typeface="Segoe U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30BB347C-8917-D947-85EB-74662E5E9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5754" y="3321647"/>
            <a:ext cx="5365814" cy="586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dirty="0"/>
              <a:t>Universidad de Murcia, 10,11 y 12 de junio de 2024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88CDA175-DC5E-8618-C198-7ECB070C1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379" y="675630"/>
            <a:ext cx="5863621" cy="132691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600" dirty="0"/>
              <a:t>IX Jornadas </a:t>
            </a:r>
            <a:r>
              <a:rPr lang="pt-BR" sz="3600" dirty="0" err="1"/>
              <a:t>Doctorales</a:t>
            </a:r>
            <a:r>
              <a:rPr lang="pt-BR" sz="3600" dirty="0"/>
              <a:t> UMU-UPCT CMN 2024</a:t>
            </a:r>
            <a:endParaRPr lang="es-ES" sz="3600" dirty="0"/>
          </a:p>
        </p:txBody>
      </p:sp>
      <p:sp>
        <p:nvSpPr>
          <p:cNvPr id="4" name="Título 2">
            <a:extLst>
              <a:ext uri="{FF2B5EF4-FFF2-40B4-BE49-F238E27FC236}">
                <a16:creationId xmlns:a16="http://schemas.microsoft.com/office/drawing/2014/main" id="{A797861C-199E-AE6F-DE8F-57D4738AD5E4}"/>
              </a:ext>
            </a:extLst>
          </p:cNvPr>
          <p:cNvSpPr txBox="1">
            <a:spLocks/>
          </p:cNvSpPr>
          <p:nvPr/>
        </p:nvSpPr>
        <p:spPr>
          <a:xfrm>
            <a:off x="357510" y="1754783"/>
            <a:ext cx="8002720" cy="1326911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pPr algn="ctr"/>
            <a:endParaRPr lang="es-ES" sz="2400" dirty="0">
              <a:solidFill>
                <a:schemeClr val="accent2">
                  <a:lumMod val="25000"/>
                </a:schemeClr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F42475B-23DD-9CBC-90AE-01109C26BA3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05951" y="5593911"/>
            <a:ext cx="2310564" cy="95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43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F4C2F4-633D-E7B3-20DF-F70969492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1841"/>
            <a:ext cx="7467313" cy="559293"/>
          </a:xfrm>
        </p:spPr>
        <p:txBody>
          <a:bodyPr/>
          <a:lstStyle/>
          <a:p>
            <a:r>
              <a:rPr lang="es-ES" dirty="0"/>
              <a:t>Contacto: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19D18C42-B60B-3D0E-22FB-8F372F1C5DC8}"/>
              </a:ext>
            </a:extLst>
          </p:cNvPr>
          <p:cNvSpPr txBox="1">
            <a:spLocks/>
          </p:cNvSpPr>
          <p:nvPr/>
        </p:nvSpPr>
        <p:spPr>
          <a:xfrm>
            <a:off x="448408" y="1166801"/>
            <a:ext cx="7162513" cy="3693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s-ES_tradnl" sz="2400" b="0" dirty="0">
                <a:solidFill>
                  <a:schemeClr val="bg1"/>
                </a:solidFill>
                <a:latin typeface="+mj-lt"/>
              </a:rPr>
              <a:t>Nombre: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202F94B-724C-4E05-9A2C-5AF57147F9A4}"/>
              </a:ext>
            </a:extLst>
          </p:cNvPr>
          <p:cNvSpPr txBox="1">
            <a:spLocks/>
          </p:cNvSpPr>
          <p:nvPr/>
        </p:nvSpPr>
        <p:spPr>
          <a:xfrm>
            <a:off x="448408" y="1590099"/>
            <a:ext cx="7162513" cy="3693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s-ES_tradnl" sz="2400" b="0" dirty="0">
                <a:solidFill>
                  <a:schemeClr val="bg1"/>
                </a:solidFill>
                <a:latin typeface="+mj-lt"/>
              </a:rPr>
              <a:t>Correo electrónico: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1C4FA58B-CD33-9F06-B1C0-4CA0BC96EB37}"/>
              </a:ext>
            </a:extLst>
          </p:cNvPr>
          <p:cNvSpPr txBox="1">
            <a:spLocks/>
          </p:cNvSpPr>
          <p:nvPr/>
        </p:nvSpPr>
        <p:spPr>
          <a:xfrm>
            <a:off x="448408" y="2013398"/>
            <a:ext cx="7162513" cy="3693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s-ES_tradnl" sz="2400" b="0" dirty="0">
                <a:solidFill>
                  <a:schemeClr val="bg1"/>
                </a:solidFill>
                <a:latin typeface="+mj-lt"/>
              </a:rPr>
              <a:t>Teléfono: 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C925655-695D-6412-F7DC-322425318261}"/>
              </a:ext>
            </a:extLst>
          </p:cNvPr>
          <p:cNvSpPr txBox="1">
            <a:spLocks/>
          </p:cNvSpPr>
          <p:nvPr/>
        </p:nvSpPr>
        <p:spPr>
          <a:xfrm>
            <a:off x="280242" y="2624177"/>
            <a:ext cx="6906828" cy="83598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 anchorCtr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bg2">
                    <a:lumMod val="50000"/>
                  </a:schemeClr>
                </a:solidFill>
                <a:latin typeface="+mj-lt"/>
                <a:ea typeface="Segoe UI" charset="0"/>
                <a:cs typeface="Segoe UI" charset="0"/>
              </a:defRPr>
            </a:lvl1pPr>
          </a:lstStyle>
          <a:p>
            <a:endParaRPr lang="es-ES" sz="1600" dirty="0"/>
          </a:p>
          <a:p>
            <a:pPr algn="ctr">
              <a:lnSpc>
                <a:spcPct val="110000"/>
              </a:lnSpc>
            </a:pPr>
            <a:r>
              <a:rPr lang="es-ES" sz="4400" kern="0" dirty="0"/>
              <a:t>GRACIAS.</a:t>
            </a:r>
          </a:p>
        </p:txBody>
      </p:sp>
    </p:spTree>
    <p:extLst>
      <p:ext uri="{BB962C8B-B14F-4D97-AF65-F5344CB8AC3E}">
        <p14:creationId xmlns:p14="http://schemas.microsoft.com/office/powerpoint/2010/main" val="185963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BD86911-2211-5611-6BD7-03F018C8A2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43071C2-D2D6-73D9-72BF-D3B9A17FE6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0145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Antecedentes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06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propuestos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70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Plan de trabajo ejecutado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0896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Plan de trabajo propuesto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32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2E8D0-F9EC-5D33-9DA2-2CD0BE8DC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 alcanzados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F3D07B-F64B-EFB4-9B13-3EAD4875D0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HITO 1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DA57F4-9C0E-C1FA-5D6A-AD0F61C67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HITO 2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387443-C5E6-3832-C322-E6FFE6BEEE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/>
              <a:t>HITO 3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FD01E1DD-E7A2-2E4B-7F7C-7D060DD6AA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E6C1ACC6-9921-A978-E775-3DDE37C19C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D0DAA64-5FD5-9F5F-42AE-3A7A3A403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89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2E8D0-F9EC-5D33-9DA2-2CD0BE8DC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 esperables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F3D07B-F64B-EFB4-9B13-3EAD4875D0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HITO 1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DA57F4-9C0E-C1FA-5D6A-AD0F61C67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HITO 2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387443-C5E6-3832-C322-E6FFE6BEEE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/>
              <a:t>HITO 3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FD01E1DD-E7A2-2E4B-7F7C-7D060DD6AA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E6C1ACC6-9921-A978-E775-3DDE37C19C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D0DAA64-5FD5-9F5F-42AE-3A7A3A4036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0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410FC-7012-777A-AE6B-16B9E6BA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Conclusiones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A7CA2-79B9-134B-6F66-6452B5078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005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PPT CNTA 2018" id="{A50093A0-B9B4-BC4A-8567-0CEB56C41D08}" vid="{43FF4092-7ECA-1348-A79A-71141A55093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ModernAudienceTargetUserField xmlns="79aa7f55-4541-4d1c-a3c3-a9bdcfc2ec68">
      <UserInfo>
        <DisplayName/>
        <AccountId xsi:nil="true"/>
        <AccountType/>
      </UserInfo>
    </_ModernAudienceTargetUserField>
    <Comit_x00e9_ xmlns="79aa7f55-4541-4d1c-a3c3-a9bdcfc2ec68" xsi:nil="true"/>
    <Tipodedocumento xmlns="79aa7f55-4541-4d1c-a3c3-a9bdcfc2ec68">
      <Value>Plantilla</Value>
      <Value>Presentación</Value>
    </Tipodedocumento>
    <Fechareuni_x00f3_n xmlns="79aa7f55-4541-4d1c-a3c3-a9bdcfc2ec68" xsi:nil="true"/>
    <ComunidadAut_x00f3_noma xmlns="79aa7f55-4541-4d1c-a3c3-a9bdcfc2ec6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90F4ED0AAE61D49A9745D5FFA7C362E" ma:contentTypeVersion="11" ma:contentTypeDescription="Crear nuevo documento." ma:contentTypeScope="" ma:versionID="f592f14a8a83cabb6198dcfdbb73e65c">
  <xsd:schema xmlns:xsd="http://www.w3.org/2001/XMLSchema" xmlns:xs="http://www.w3.org/2001/XMLSchema" xmlns:p="http://schemas.microsoft.com/office/2006/metadata/properties" xmlns:ns2="79aa7f55-4541-4d1c-a3c3-a9bdcfc2ec68" xmlns:ns3="d8f95687-09a0-4efe-b613-e381ef69ea80" targetNamespace="http://schemas.microsoft.com/office/2006/metadata/properties" ma:root="true" ma:fieldsID="28895df158268d60f7ff505bc458976c" ns2:_="" ns3:_="">
    <xsd:import namespace="79aa7f55-4541-4d1c-a3c3-a9bdcfc2ec68"/>
    <xsd:import namespace="d8f95687-09a0-4efe-b613-e381ef69e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ModernAudienceTargetUserField" minOccurs="0"/>
                <xsd:element ref="ns2:_ModernAudienceAadObjectIds" minOccurs="0"/>
                <xsd:element ref="ns2:Fechareuni_x00f3_n" minOccurs="0"/>
                <xsd:element ref="ns2:Comit_x00e9_" minOccurs="0"/>
                <xsd:element ref="ns2:Tipodedocumento" minOccurs="0"/>
                <xsd:element ref="ns2:ComunidadAut_x00f3_nom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aa7f55-4541-4d1c-a3c3-a9bdcfc2e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ModernAudienceTargetUserField" ma:index="10" nillable="true" ma:displayName="Público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11" nillable="true" ma:displayName="AudienceIds" ma:list="{9803b270-68ec-4d15-bf9a-319d89c52a9a}" ma:internalName="_ModernAudienceAadObjectIds" ma:readOnly="true" ma:showField="_AadObjectIdForUser" ma:web="d8f95687-09a0-4efe-b613-e381ef69e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chareuni_x00f3_n" ma:index="12" nillable="true" ma:displayName="Fecha reunión" ma:format="DateOnly" ma:internalName="Fechareuni_x00f3_n">
      <xsd:simpleType>
        <xsd:restriction base="dms:DateTime"/>
      </xsd:simpleType>
    </xsd:element>
    <xsd:element name="Comit_x00e9_" ma:index="13" nillable="true" ma:displayName="Comité" ma:description="Si involucra al comité de coordinación o al comité cientifico-técnico" ma:format="Dropdown" ma:internalName="Comit_x00e9_">
      <xsd:simpleType>
        <xsd:restriction base="dms:Choice">
          <xsd:enumeration value="Científico"/>
          <xsd:enumeration value="Coordinación"/>
        </xsd:restriction>
      </xsd:simpleType>
    </xsd:element>
    <xsd:element name="Tipodedocumento" ma:index="14" nillable="true" ma:displayName="Tipo de documento" ma:format="Dropdown" ma:internalName="Tipodedocumen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genda reunión"/>
                    <xsd:enumeration value="Anexo acta"/>
                    <xsd:enumeration value="Presentación"/>
                    <xsd:enumeration value="Manual de uso"/>
                    <xsd:enumeration value="Plantilla"/>
                    <xsd:enumeration value="Acta reunión"/>
                    <xsd:enumeration value="Logo"/>
                    <xsd:enumeration value="Documentación general"/>
                    <xsd:enumeration value="Anexo Agenda"/>
                  </xsd:restriction>
                </xsd:simpleType>
              </xsd:element>
            </xsd:sequence>
          </xsd:extension>
        </xsd:complexContent>
      </xsd:complexType>
    </xsd:element>
    <xsd:element name="ComunidadAut_x00f3_noma" ma:index="15" nillable="true" ma:displayName="Comunidad Autónoma" ma:format="Dropdown" ma:internalName="ComunidadAut_x00f3_nom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Principado de Asturias"/>
                    <xsd:enumeration value="La Rioja"/>
                    <xsd:enumeration value="Región de Murcia"/>
                    <xsd:enumeration value="Comunitat Valenciana"/>
                    <xsd:enumeration value="Aragón"/>
                    <xsd:enumeration value="Comunidad Foral de Navarra"/>
                    <xsd:enumeration value="Extremadura"/>
                    <xsd:enumeration value="MAPA"/>
                    <xsd:enumeration value="MICIN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f95687-09a0-4efe-b613-e381ef69ea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D46362-079E-4F65-8B32-364F8A6B9A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087A40-C391-448D-B104-3348CED1FE30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79aa7f55-4541-4d1c-a3c3-a9bdcfc2ec68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8f95687-09a0-4efe-b613-e381ef69ea80"/>
  </ds:schemaRefs>
</ds:datastoreItem>
</file>

<file path=customXml/itemProps3.xml><?xml version="1.0" encoding="utf-8"?>
<ds:datastoreItem xmlns:ds="http://schemas.openxmlformats.org/officeDocument/2006/customXml" ds:itemID="{125523FD-2A72-47CD-B532-27B224F5A2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a7f55-4541-4d1c-a3c3-a9bdcfc2ec68"/>
    <ds:schemaRef ds:uri="d8f95687-09a0-4efe-b613-e381ef69e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 PPT CNTA</Template>
  <TotalTime>3024</TotalTime>
  <Words>56</Words>
  <Application>Microsoft Office PowerPoint</Application>
  <PresentationFormat>Panorámica</PresentationFormat>
  <Paragraphs>21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Tema de Office</vt:lpstr>
      <vt:lpstr>IX Jornadas Doctorales UMU-UPCT CMN 2024</vt:lpstr>
      <vt:lpstr>Presentación de PowerPoint</vt:lpstr>
      <vt:lpstr>Antecedentes</vt:lpstr>
      <vt:lpstr>Objetivos propuestos </vt:lpstr>
      <vt:lpstr>Plan de trabajo ejecutado </vt:lpstr>
      <vt:lpstr>Plan de trabajo propuesto </vt:lpstr>
      <vt:lpstr>Resultados alcanzados</vt:lpstr>
      <vt:lpstr>Resultados esperables</vt:lpstr>
      <vt:lpstr>Conclusiones</vt:lpstr>
      <vt:lpstr>Contacto: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</dc:title>
  <dc:creator>Elena Gascón Villacampa</dc:creator>
  <cp:lastModifiedBy>TORRES SÁNCHEZ, ROQUE</cp:lastModifiedBy>
  <cp:revision>14</cp:revision>
  <dcterms:created xsi:type="dcterms:W3CDTF">2022-08-18T05:47:59Z</dcterms:created>
  <dcterms:modified xsi:type="dcterms:W3CDTF">2024-04-05T08:17:26Z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0x010100790F4ED0AAE61D49A9745D5FFA7C362E</vt:lpwstr>
  </property>
  <property fmtid="{D5CDD505-2E9C-101B-9397-08002B2CF9AE}" pid="3" name="MediaServiceImageTags">
    <vt:lpwstr/>
  </property>
  <property fmtid="{D5CDD505-2E9C-101B-9397-08002B2CF9AE}" pid="4" name="Plantilla/Logo">
    <vt:lpwstr>Plantilla</vt:lpwstr>
  </property>
  <property fmtid="{D5CDD505-2E9C-101B-9397-08002B2CF9AE}" pid="5" name="Tipodocumento">
    <vt:lpwstr>;#Plantilla;#Presentación;#</vt:lpwstr>
  </property>
</Properties>
</file>