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9" r:id="rId5"/>
    <p:sldId id="262" r:id="rId6"/>
    <p:sldId id="271" r:id="rId7"/>
    <p:sldId id="272" r:id="rId8"/>
    <p:sldId id="276" r:id="rId9"/>
    <p:sldId id="267" r:id="rId10"/>
    <p:sldId id="274" r:id="rId11"/>
    <p:sldId id="273" r:id="rId12"/>
    <p:sldId id="270" r:id="rId1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2B"/>
    <a:srgbClr val="00212A"/>
    <a:srgbClr val="221C34"/>
    <a:srgbClr val="006600"/>
    <a:srgbClr val="006666"/>
    <a:srgbClr val="E3DED1"/>
    <a:srgbClr val="000000"/>
    <a:srgbClr val="E3E4E3"/>
    <a:srgbClr val="93D600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F5EB25-FD4D-438D-8602-0405525662EE}" v="23" dt="2025-05-28T12:08:56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74"/>
  </p:normalViewPr>
  <p:slideViewPr>
    <p:cSldViewPr snapToGrid="0" snapToObjects="1">
      <p:cViewPr varScale="1">
        <p:scale>
          <a:sx n="77" d="100"/>
          <a:sy n="77" d="100"/>
        </p:scale>
        <p:origin x="43" y="130"/>
      </p:cViewPr>
      <p:guideLst/>
    </p:cSldViewPr>
  </p:slideViewPr>
  <p:notesTextViewPr>
    <p:cViewPr>
      <p:scale>
        <a:sx n="110" d="100"/>
        <a:sy n="11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Artés Hernández" userId="93a65a1a-5fc2-494f-bcaa-ecae883acd95" providerId="ADAL" clId="{A4F5EB25-FD4D-438D-8602-0405525662EE}"/>
    <pc:docChg chg="undo custSel addSld delSld modSld modMainMaster">
      <pc:chgData name="Francisco Artés Hernández" userId="93a65a1a-5fc2-494f-bcaa-ecae883acd95" providerId="ADAL" clId="{A4F5EB25-FD4D-438D-8602-0405525662EE}" dt="2025-05-28T12:10:06.663" v="224" actId="1076"/>
      <pc:docMkLst>
        <pc:docMk/>
      </pc:docMkLst>
      <pc:sldChg chg="addSp delSp modSp mod">
        <pc:chgData name="Francisco Artés Hernández" userId="93a65a1a-5fc2-494f-bcaa-ecae883acd95" providerId="ADAL" clId="{A4F5EB25-FD4D-438D-8602-0405525662EE}" dt="2025-05-28T12:07:07.764" v="193" actId="1076"/>
        <pc:sldMkLst>
          <pc:docMk/>
          <pc:sldMk cId="3557043002" sldId="259"/>
        </pc:sldMkLst>
        <pc:spChg chg="mod">
          <ac:chgData name="Francisco Artés Hernández" userId="93a65a1a-5fc2-494f-bcaa-ecae883acd95" providerId="ADAL" clId="{A4F5EB25-FD4D-438D-8602-0405525662EE}" dt="2025-05-28T12:04:05.200" v="84" actId="1076"/>
          <ac:spMkLst>
            <pc:docMk/>
            <pc:sldMk cId="3557043002" sldId="259"/>
            <ac:spMk id="2" creationId="{30BB347C-8917-D947-85EB-74662E5E92BE}"/>
          </ac:spMkLst>
        </pc:spChg>
        <pc:spChg chg="mod">
          <ac:chgData name="Francisco Artés Hernández" userId="93a65a1a-5fc2-494f-bcaa-ecae883acd95" providerId="ADAL" clId="{A4F5EB25-FD4D-438D-8602-0405525662EE}" dt="2025-05-28T12:04:01.130" v="82" actId="1076"/>
          <ac:spMkLst>
            <pc:docMk/>
            <pc:sldMk cId="3557043002" sldId="259"/>
            <ac:spMk id="3" creationId="{88CDA175-DC5E-8618-C198-7ECB070C1125}"/>
          </ac:spMkLst>
        </pc:spChg>
        <pc:spChg chg="mod">
          <ac:chgData name="Francisco Artés Hernández" userId="93a65a1a-5fc2-494f-bcaa-ecae883acd95" providerId="ADAL" clId="{A4F5EB25-FD4D-438D-8602-0405525662EE}" dt="2025-05-28T12:06:52.908" v="191" actId="20577"/>
          <ac:spMkLst>
            <pc:docMk/>
            <pc:sldMk cId="3557043002" sldId="259"/>
            <ac:spMk id="4" creationId="{A797861C-199E-AE6F-DE8F-57D4738AD5E4}"/>
          </ac:spMkLst>
        </pc:spChg>
        <pc:spChg chg="add mod">
          <ac:chgData name="Francisco Artés Hernández" userId="93a65a1a-5fc2-494f-bcaa-ecae883acd95" providerId="ADAL" clId="{A4F5EB25-FD4D-438D-8602-0405525662EE}" dt="2025-05-28T12:07:07.764" v="193" actId="1076"/>
          <ac:spMkLst>
            <pc:docMk/>
            <pc:sldMk cId="3557043002" sldId="259"/>
            <ac:spMk id="9" creationId="{BDFD0886-5E25-8AE4-5B31-1BC7321B90A7}"/>
          </ac:spMkLst>
        </pc:spChg>
        <pc:spChg chg="add del">
          <ac:chgData name="Francisco Artés Hernández" userId="93a65a1a-5fc2-494f-bcaa-ecae883acd95" providerId="ADAL" clId="{A4F5EB25-FD4D-438D-8602-0405525662EE}" dt="2025-05-28T12:05:29.704" v="143" actId="22"/>
          <ac:spMkLst>
            <pc:docMk/>
            <pc:sldMk cId="3557043002" sldId="259"/>
            <ac:spMk id="11" creationId="{B96F50C6-92BF-BB17-1286-AAF78CA41D89}"/>
          </ac:spMkLst>
        </pc:spChg>
        <pc:picChg chg="mod">
          <ac:chgData name="Francisco Artés Hernández" userId="93a65a1a-5fc2-494f-bcaa-ecae883acd95" providerId="ADAL" clId="{A4F5EB25-FD4D-438D-8602-0405525662EE}" dt="2025-05-28T12:04:02.634" v="83" actId="1076"/>
          <ac:picMkLst>
            <pc:docMk/>
            <pc:sldMk cId="3557043002" sldId="259"/>
            <ac:picMk id="6" creationId="{FF42475B-23DD-9CBC-90AE-01109C26BA35}"/>
          </ac:picMkLst>
        </pc:picChg>
        <pc:picChg chg="add del mod">
          <ac:chgData name="Francisco Artés Hernández" userId="93a65a1a-5fc2-494f-bcaa-ecae883acd95" providerId="ADAL" clId="{A4F5EB25-FD4D-438D-8602-0405525662EE}" dt="2025-05-28T11:56:02.506" v="4" actId="21"/>
          <ac:picMkLst>
            <pc:docMk/>
            <pc:sldMk cId="3557043002" sldId="259"/>
            <ac:picMk id="7" creationId="{9A2B44BB-21D1-698B-0809-16DD0A66A23F}"/>
          </ac:picMkLst>
        </pc:picChg>
        <pc:picChg chg="add mod">
          <ac:chgData name="Francisco Artés Hernández" userId="93a65a1a-5fc2-494f-bcaa-ecae883acd95" providerId="ADAL" clId="{A4F5EB25-FD4D-438D-8602-0405525662EE}" dt="2025-05-28T12:03:35.562" v="74" actId="14100"/>
          <ac:picMkLst>
            <pc:docMk/>
            <pc:sldMk cId="3557043002" sldId="259"/>
            <ac:picMk id="8" creationId="{8862B36A-2213-F023-2A51-FF8BB7A2B7DD}"/>
          </ac:picMkLst>
        </pc:picChg>
        <pc:picChg chg="add del mod">
          <ac:chgData name="Francisco Artés Hernández" userId="93a65a1a-5fc2-494f-bcaa-ecae883acd95" providerId="ADAL" clId="{A4F5EB25-FD4D-438D-8602-0405525662EE}" dt="2025-05-28T11:58:26.238" v="19" actId="478"/>
          <ac:picMkLst>
            <pc:docMk/>
            <pc:sldMk cId="3557043002" sldId="259"/>
            <ac:picMk id="8" creationId="{9A2B44BB-21D1-698B-0809-16DD0A66A23F}"/>
          </ac:picMkLst>
        </pc:picChg>
      </pc:sldChg>
      <pc:sldChg chg="del">
        <pc:chgData name="Francisco Artés Hernández" userId="93a65a1a-5fc2-494f-bcaa-ecae883acd95" providerId="ADAL" clId="{A4F5EB25-FD4D-438D-8602-0405525662EE}" dt="2025-05-28T12:07:23.151" v="194" actId="47"/>
        <pc:sldMkLst>
          <pc:docMk/>
          <pc:sldMk cId="3290145804" sldId="260"/>
        </pc:sldMkLst>
      </pc:sldChg>
      <pc:sldChg chg="modSp mod">
        <pc:chgData name="Francisco Artés Hernández" userId="93a65a1a-5fc2-494f-bcaa-ecae883acd95" providerId="ADAL" clId="{A4F5EB25-FD4D-438D-8602-0405525662EE}" dt="2025-05-28T12:10:06.663" v="224" actId="1076"/>
        <pc:sldMkLst>
          <pc:docMk/>
          <pc:sldMk cId="1859638427" sldId="270"/>
        </pc:sldMkLst>
        <pc:spChg chg="mod">
          <ac:chgData name="Francisco Artés Hernández" userId="93a65a1a-5fc2-494f-bcaa-ecae883acd95" providerId="ADAL" clId="{A4F5EB25-FD4D-438D-8602-0405525662EE}" dt="2025-05-28T12:10:06.663" v="224" actId="1076"/>
          <ac:spMkLst>
            <pc:docMk/>
            <pc:sldMk cId="1859638427" sldId="270"/>
            <ac:spMk id="2" creationId="{A3F4C2F4-633D-E7B3-20DF-F709694926CB}"/>
          </ac:spMkLst>
        </pc:spChg>
        <pc:spChg chg="mod">
          <ac:chgData name="Francisco Artés Hernández" userId="93a65a1a-5fc2-494f-bcaa-ecae883acd95" providerId="ADAL" clId="{A4F5EB25-FD4D-438D-8602-0405525662EE}" dt="2025-05-28T12:10:06.663" v="224" actId="1076"/>
          <ac:spMkLst>
            <pc:docMk/>
            <pc:sldMk cId="1859638427" sldId="270"/>
            <ac:spMk id="3" creationId="{19D18C42-B60B-3D0E-22FB-8F372F1C5DC8}"/>
          </ac:spMkLst>
        </pc:spChg>
        <pc:spChg chg="mod">
          <ac:chgData name="Francisco Artés Hernández" userId="93a65a1a-5fc2-494f-bcaa-ecae883acd95" providerId="ADAL" clId="{A4F5EB25-FD4D-438D-8602-0405525662EE}" dt="2025-05-28T12:10:06.663" v="224" actId="1076"/>
          <ac:spMkLst>
            <pc:docMk/>
            <pc:sldMk cId="1859638427" sldId="270"/>
            <ac:spMk id="4" creationId="{B202F94B-724C-4E05-9A2C-5AF57147F9A4}"/>
          </ac:spMkLst>
        </pc:spChg>
        <pc:spChg chg="mod">
          <ac:chgData name="Francisco Artés Hernández" userId="93a65a1a-5fc2-494f-bcaa-ecae883acd95" providerId="ADAL" clId="{A4F5EB25-FD4D-438D-8602-0405525662EE}" dt="2025-05-28T12:10:06.663" v="224" actId="1076"/>
          <ac:spMkLst>
            <pc:docMk/>
            <pc:sldMk cId="1859638427" sldId="270"/>
            <ac:spMk id="5" creationId="{1C4FA58B-CD33-9F06-B1C0-4CA0BC96EB37}"/>
          </ac:spMkLst>
        </pc:spChg>
        <pc:spChg chg="mod">
          <ac:chgData name="Francisco Artés Hernández" userId="93a65a1a-5fc2-494f-bcaa-ecae883acd95" providerId="ADAL" clId="{A4F5EB25-FD4D-438D-8602-0405525662EE}" dt="2025-05-28T12:10:06.663" v="224" actId="1076"/>
          <ac:spMkLst>
            <pc:docMk/>
            <pc:sldMk cId="1859638427" sldId="270"/>
            <ac:spMk id="6" creationId="{7C925655-695D-6412-F7DC-322425318261}"/>
          </ac:spMkLst>
        </pc:spChg>
      </pc:sldChg>
      <pc:sldChg chg="delSp modSp add del mod">
        <pc:chgData name="Francisco Artés Hernández" userId="93a65a1a-5fc2-494f-bcaa-ecae883acd95" providerId="ADAL" clId="{A4F5EB25-FD4D-438D-8602-0405525662EE}" dt="2025-05-28T11:58:21.406" v="18" actId="47"/>
        <pc:sldMkLst>
          <pc:docMk/>
          <pc:sldMk cId="1327638117" sldId="277"/>
        </pc:sldMkLst>
        <pc:picChg chg="del mod">
          <ac:chgData name="Francisco Artés Hernández" userId="93a65a1a-5fc2-494f-bcaa-ecae883acd95" providerId="ADAL" clId="{A4F5EB25-FD4D-438D-8602-0405525662EE}" dt="2025-05-28T11:57:10.047" v="13" actId="478"/>
          <ac:picMkLst>
            <pc:docMk/>
            <pc:sldMk cId="1327638117" sldId="277"/>
            <ac:picMk id="8" creationId="{6314B03B-CB38-1343-B366-2154443D0C67}"/>
          </ac:picMkLst>
        </pc:picChg>
      </pc:sldChg>
      <pc:sldMasterChg chg="modSldLayout">
        <pc:chgData name="Francisco Artés Hernández" userId="93a65a1a-5fc2-494f-bcaa-ecae883acd95" providerId="ADAL" clId="{A4F5EB25-FD4D-438D-8602-0405525662EE}" dt="2025-05-28T12:09:19.582" v="221" actId="207"/>
        <pc:sldMasterMkLst>
          <pc:docMk/>
          <pc:sldMasterMk cId="53797470" sldId="2147483648"/>
        </pc:sldMasterMkLst>
        <pc:sldLayoutChg chg="addSp delSp modSp mod">
          <pc:chgData name="Francisco Artés Hernández" userId="93a65a1a-5fc2-494f-bcaa-ecae883acd95" providerId="ADAL" clId="{A4F5EB25-FD4D-438D-8602-0405525662EE}" dt="2025-05-28T12:07:58.362" v="201" actId="14100"/>
          <pc:sldLayoutMkLst>
            <pc:docMk/>
            <pc:sldMasterMk cId="53797470" sldId="2147483648"/>
            <pc:sldLayoutMk cId="454189230" sldId="2147483650"/>
          </pc:sldLayoutMkLst>
          <pc:spChg chg="mod">
            <ac:chgData name="Francisco Artés Hernández" userId="93a65a1a-5fc2-494f-bcaa-ecae883acd95" providerId="ADAL" clId="{A4F5EB25-FD4D-438D-8602-0405525662EE}" dt="2025-05-28T12:07:58.362" v="201" actId="14100"/>
            <ac:spMkLst>
              <pc:docMk/>
              <pc:sldMasterMk cId="53797470" sldId="2147483648"/>
              <pc:sldLayoutMk cId="454189230" sldId="2147483650"/>
              <ac:spMk id="2" creationId="{00000000-0000-0000-0000-000000000000}"/>
            </ac:spMkLst>
          </pc:spChg>
          <pc:picChg chg="del">
            <ac:chgData name="Francisco Artés Hernández" userId="93a65a1a-5fc2-494f-bcaa-ecae883acd95" providerId="ADAL" clId="{A4F5EB25-FD4D-438D-8602-0405525662EE}" dt="2025-05-28T12:07:44.254" v="195" actId="478"/>
            <ac:picMkLst>
              <pc:docMk/>
              <pc:sldMasterMk cId="53797470" sldId="2147483648"/>
              <pc:sldLayoutMk cId="454189230" sldId="2147483650"/>
              <ac:picMk id="3" creationId="{C86B2558-2782-2185-DC1F-DDB9BD729B66}"/>
            </ac:picMkLst>
          </pc:picChg>
          <pc:picChg chg="add mod">
            <ac:chgData name="Francisco Artés Hernández" userId="93a65a1a-5fc2-494f-bcaa-ecae883acd95" providerId="ADAL" clId="{A4F5EB25-FD4D-438D-8602-0405525662EE}" dt="2025-05-28T12:07:55.196" v="200" actId="14100"/>
            <ac:picMkLst>
              <pc:docMk/>
              <pc:sldMasterMk cId="53797470" sldId="2147483648"/>
              <pc:sldLayoutMk cId="454189230" sldId="2147483650"/>
              <ac:picMk id="4" creationId="{7D9514CD-D65A-0FCB-FEC0-8FFC26A3E365}"/>
            </ac:picMkLst>
          </pc:picChg>
        </pc:sldLayoutChg>
        <pc:sldLayoutChg chg="addSp delSp modSp mod">
          <pc:chgData name="Francisco Artés Hernández" userId="93a65a1a-5fc2-494f-bcaa-ecae883acd95" providerId="ADAL" clId="{A4F5EB25-FD4D-438D-8602-0405525662EE}" dt="2025-05-28T12:08:26.295" v="213" actId="1076"/>
          <pc:sldLayoutMkLst>
            <pc:docMk/>
            <pc:sldMasterMk cId="53797470" sldId="2147483648"/>
            <pc:sldLayoutMk cId="1401507172" sldId="2147483651"/>
          </pc:sldLayoutMkLst>
          <pc:spChg chg="mod">
            <ac:chgData name="Francisco Artés Hernández" userId="93a65a1a-5fc2-494f-bcaa-ecae883acd95" providerId="ADAL" clId="{A4F5EB25-FD4D-438D-8602-0405525662EE}" dt="2025-05-28T11:57:58.438" v="17" actId="14100"/>
            <ac:spMkLst>
              <pc:docMk/>
              <pc:sldMasterMk cId="53797470" sldId="2147483648"/>
              <pc:sldLayoutMk cId="1401507172" sldId="2147483651"/>
              <ac:spMk id="3" creationId="{6BCAB58B-4536-C390-621A-E776EBF9DE8D}"/>
            </ac:spMkLst>
          </pc:spChg>
          <pc:spChg chg="mod">
            <ac:chgData name="Francisco Artés Hernández" userId="93a65a1a-5fc2-494f-bcaa-ecae883acd95" providerId="ADAL" clId="{A4F5EB25-FD4D-438D-8602-0405525662EE}" dt="2025-05-28T12:08:16.356" v="207" actId="1076"/>
            <ac:spMkLst>
              <pc:docMk/>
              <pc:sldMasterMk cId="53797470" sldId="2147483648"/>
              <pc:sldLayoutMk cId="1401507172" sldId="2147483651"/>
              <ac:spMk id="11" creationId="{59C7C9C2-6865-0B68-A77A-DB00DAE9BB92}"/>
            </ac:spMkLst>
          </pc:spChg>
          <pc:picChg chg="del">
            <ac:chgData name="Francisco Artés Hernández" userId="93a65a1a-5fc2-494f-bcaa-ecae883acd95" providerId="ADAL" clId="{A4F5EB25-FD4D-438D-8602-0405525662EE}" dt="2025-05-28T12:08:10.542" v="205" actId="478"/>
            <ac:picMkLst>
              <pc:docMk/>
              <pc:sldMasterMk cId="53797470" sldId="2147483648"/>
              <pc:sldLayoutMk cId="1401507172" sldId="2147483651"/>
              <ac:picMk id="2" creationId="{20FFE8EC-BE52-B9C5-7BE2-BA3ECD247F35}"/>
            </ac:picMkLst>
          </pc:picChg>
          <pc:picChg chg="mod">
            <ac:chgData name="Francisco Artés Hernández" userId="93a65a1a-5fc2-494f-bcaa-ecae883acd95" providerId="ADAL" clId="{A4F5EB25-FD4D-438D-8602-0405525662EE}" dt="2025-05-28T12:08:26.295" v="213" actId="1076"/>
            <ac:picMkLst>
              <pc:docMk/>
              <pc:sldMasterMk cId="53797470" sldId="2147483648"/>
              <pc:sldLayoutMk cId="1401507172" sldId="2147483651"/>
              <ac:picMk id="6" creationId="{1C436D7C-1F92-F203-07BC-234BB9A73E69}"/>
            </ac:picMkLst>
          </pc:picChg>
          <pc:picChg chg="add mod">
            <ac:chgData name="Francisco Artés Hernández" userId="93a65a1a-5fc2-494f-bcaa-ecae883acd95" providerId="ADAL" clId="{A4F5EB25-FD4D-438D-8602-0405525662EE}" dt="2025-05-28T12:08:21.384" v="210" actId="1076"/>
            <ac:picMkLst>
              <pc:docMk/>
              <pc:sldMasterMk cId="53797470" sldId="2147483648"/>
              <pc:sldLayoutMk cId="1401507172" sldId="2147483651"/>
              <ac:picMk id="7" creationId="{EBD9E134-FEBC-4A57-8045-9D276B9F2302}"/>
            </ac:picMkLst>
          </pc:picChg>
        </pc:sldLayoutChg>
        <pc:sldLayoutChg chg="addSp delSp modSp mod">
          <pc:chgData name="Francisco Artés Hernández" userId="93a65a1a-5fc2-494f-bcaa-ecae883acd95" providerId="ADAL" clId="{A4F5EB25-FD4D-438D-8602-0405525662EE}" dt="2025-05-28T12:08:05.372" v="204" actId="14100"/>
          <pc:sldLayoutMkLst>
            <pc:docMk/>
            <pc:sldMasterMk cId="53797470" sldId="2147483648"/>
            <pc:sldLayoutMk cId="0" sldId="2147483660"/>
          </pc:sldLayoutMkLst>
          <pc:spChg chg="mod">
            <ac:chgData name="Francisco Artés Hernández" userId="93a65a1a-5fc2-494f-bcaa-ecae883acd95" providerId="ADAL" clId="{A4F5EB25-FD4D-438D-8602-0405525662EE}" dt="2025-05-28T12:08:05.372" v="204" actId="14100"/>
            <ac:spMkLst>
              <pc:docMk/>
              <pc:sldMasterMk cId="53797470" sldId="2147483648"/>
              <pc:sldLayoutMk cId="0" sldId="2147483660"/>
              <ac:spMk id="7" creationId="{00000000-0000-0000-0000-000000000000}"/>
            </ac:spMkLst>
          </pc:spChg>
          <pc:picChg chg="del">
            <ac:chgData name="Francisco Artés Hernández" userId="93a65a1a-5fc2-494f-bcaa-ecae883acd95" providerId="ADAL" clId="{A4F5EB25-FD4D-438D-8602-0405525662EE}" dt="2025-05-28T12:08:01.766" v="202" actId="478"/>
            <ac:picMkLst>
              <pc:docMk/>
              <pc:sldMasterMk cId="53797470" sldId="2147483648"/>
              <pc:sldLayoutMk cId="0" sldId="2147483660"/>
              <ac:picMk id="2" creationId="{B31F165D-8A23-6308-D6EA-98F8FE5E9349}"/>
            </ac:picMkLst>
          </pc:picChg>
          <pc:picChg chg="add mod">
            <ac:chgData name="Francisco Artés Hernández" userId="93a65a1a-5fc2-494f-bcaa-ecae883acd95" providerId="ADAL" clId="{A4F5EB25-FD4D-438D-8602-0405525662EE}" dt="2025-05-28T12:08:02.248" v="203"/>
            <ac:picMkLst>
              <pc:docMk/>
              <pc:sldMasterMk cId="53797470" sldId="2147483648"/>
              <pc:sldLayoutMk cId="0" sldId="2147483660"/>
              <ac:picMk id="3" creationId="{CCA2EEA8-D291-4890-068F-3ADF0C6BCBA0}"/>
            </ac:picMkLst>
          </pc:picChg>
        </pc:sldLayoutChg>
        <pc:sldLayoutChg chg="addSp delSp modSp mod">
          <pc:chgData name="Francisco Artés Hernández" userId="93a65a1a-5fc2-494f-bcaa-ecae883acd95" providerId="ADAL" clId="{A4F5EB25-FD4D-438D-8602-0405525662EE}" dt="2025-05-28T11:59:18.776" v="30" actId="1076"/>
          <pc:sldLayoutMkLst>
            <pc:docMk/>
            <pc:sldMasterMk cId="53797470" sldId="2147483648"/>
            <pc:sldLayoutMk cId="0" sldId="2147483667"/>
          </pc:sldLayoutMkLst>
          <pc:picChg chg="add mod">
            <ac:chgData name="Francisco Artés Hernández" userId="93a65a1a-5fc2-494f-bcaa-ecae883acd95" providerId="ADAL" clId="{A4F5EB25-FD4D-438D-8602-0405525662EE}" dt="2025-05-28T11:59:18.776" v="30" actId="1076"/>
            <ac:picMkLst>
              <pc:docMk/>
              <pc:sldMasterMk cId="53797470" sldId="2147483648"/>
              <pc:sldLayoutMk cId="0" sldId="2147483667"/>
              <ac:picMk id="4" creationId="{CB226343-6CD9-43BD-B4D0-2C1630276D13}"/>
            </ac:picMkLst>
          </pc:picChg>
          <pc:picChg chg="del mod">
            <ac:chgData name="Francisco Artés Hernández" userId="93a65a1a-5fc2-494f-bcaa-ecae883acd95" providerId="ADAL" clId="{A4F5EB25-FD4D-438D-8602-0405525662EE}" dt="2025-05-28T11:58:53.478" v="23" actId="478"/>
            <ac:picMkLst>
              <pc:docMk/>
              <pc:sldMasterMk cId="53797470" sldId="2147483648"/>
              <pc:sldLayoutMk cId="0" sldId="2147483667"/>
              <ac:picMk id="2050" creationId="{2CC7F02A-F1B2-8806-ABDD-28AE6F8DF916}"/>
            </ac:picMkLst>
          </pc:picChg>
        </pc:sldLayoutChg>
        <pc:sldLayoutChg chg="addSp modSp mod">
          <pc:chgData name="Francisco Artés Hernández" userId="93a65a1a-5fc2-494f-bcaa-ecae883acd95" providerId="ADAL" clId="{A4F5EB25-FD4D-438D-8602-0405525662EE}" dt="2025-05-28T12:09:19.582" v="221" actId="207"/>
          <pc:sldLayoutMkLst>
            <pc:docMk/>
            <pc:sldMasterMk cId="53797470" sldId="2147483648"/>
            <pc:sldLayoutMk cId="1579245054" sldId="2147483670"/>
          </pc:sldLayoutMkLst>
          <pc:spChg chg="mod">
            <ac:chgData name="Francisco Artés Hernández" userId="93a65a1a-5fc2-494f-bcaa-ecae883acd95" providerId="ADAL" clId="{A4F5EB25-FD4D-438D-8602-0405525662EE}" dt="2025-05-28T12:09:19.582" v="221" actId="207"/>
            <ac:spMkLst>
              <pc:docMk/>
              <pc:sldMasterMk cId="53797470" sldId="2147483648"/>
              <pc:sldLayoutMk cId="1579245054" sldId="2147483670"/>
              <ac:spMk id="3" creationId="{845101B9-AED8-E360-DA8C-CC3548DAB28F}"/>
            </ac:spMkLst>
          </pc:spChg>
          <pc:picChg chg="add mod">
            <ac:chgData name="Francisco Artés Hernández" userId="93a65a1a-5fc2-494f-bcaa-ecae883acd95" providerId="ADAL" clId="{A4F5EB25-FD4D-438D-8602-0405525662EE}" dt="2025-05-28T12:08:42.823" v="218" actId="1076"/>
            <ac:picMkLst>
              <pc:docMk/>
              <pc:sldMasterMk cId="53797470" sldId="2147483648"/>
              <pc:sldLayoutMk cId="1579245054" sldId="2147483670"/>
              <ac:picMk id="6" creationId="{A5DDA63C-C883-60BF-0141-40C6DB028ECA}"/>
            </ac:picMkLst>
          </pc:picChg>
          <pc:picChg chg="add mod">
            <ac:chgData name="Francisco Artés Hernández" userId="93a65a1a-5fc2-494f-bcaa-ecae883acd95" providerId="ADAL" clId="{A4F5EB25-FD4D-438D-8602-0405525662EE}" dt="2025-05-28T12:09:01.848" v="220" actId="1076"/>
            <ac:picMkLst>
              <pc:docMk/>
              <pc:sldMasterMk cId="53797470" sldId="2147483648"/>
              <pc:sldLayoutMk cId="1579245054" sldId="2147483670"/>
              <ac:picMk id="7" creationId="{04822A33-6E4C-261B-26C0-813828E83E2F}"/>
            </ac:picMkLst>
          </pc:picChg>
          <pc:picChg chg="mod">
            <ac:chgData name="Francisco Artés Hernández" userId="93a65a1a-5fc2-494f-bcaa-ecae883acd95" providerId="ADAL" clId="{A4F5EB25-FD4D-438D-8602-0405525662EE}" dt="2025-05-28T12:08:32.315" v="214" actId="14100"/>
            <ac:picMkLst>
              <pc:docMk/>
              <pc:sldMasterMk cId="53797470" sldId="2147483648"/>
              <pc:sldLayoutMk cId="1579245054" sldId="2147483670"/>
              <ac:picMk id="3074" creationId="{D41E1AB6-D336-CD41-25A7-734C276F53D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554F9-A13F-1A45-83C9-1833F2BAEB7D}" type="datetimeFigureOut">
              <a:rPr lang="es-ES_tradnl" smtClean="0"/>
              <a:t>28/05/2025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4FB5B-DA10-9848-A7D0-0AFAC1FFABC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567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E2297-EC80-D94F-90F6-94C04C6C1ACA}" type="datetimeFigureOut">
              <a:rPr lang="es-ES_tradnl" smtClean="0"/>
              <a:t>28/05/2025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0DE9A-E556-5F4A-820E-C2B1D6DDD19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3105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4"/>
          <p:cNvSpPr>
            <a:spLocks noGrp="1"/>
          </p:cNvSpPr>
          <p:nvPr>
            <p:ph type="body" sz="quarter" idx="10" hasCustomPrompt="1"/>
          </p:nvPr>
        </p:nvSpPr>
        <p:spPr>
          <a:xfrm>
            <a:off x="565754" y="3321647"/>
            <a:ext cx="4372179" cy="586072"/>
          </a:xfrm>
          <a:noFill/>
        </p:spPr>
        <p:txBody>
          <a:bodyPr tIns="144000" rIns="216000">
            <a:noAutofit/>
          </a:bodyPr>
          <a:lstStyle>
            <a:lvl1pPr marL="0" indent="0" algn="l">
              <a:lnSpc>
                <a:spcPct val="50000"/>
              </a:lnSpc>
              <a:buNone/>
              <a:defRPr sz="16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Autor, Institución, Fecha</a:t>
            </a:r>
            <a:endParaRPr lang="es-ES_tradnl" dirty="0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61C6190E-87A4-0122-C910-F4F866B21A38}"/>
              </a:ext>
            </a:extLst>
          </p:cNvPr>
          <p:cNvGrpSpPr>
            <a:grpSpLocks noChangeAspect="1"/>
          </p:cNvGrpSpPr>
          <p:nvPr userDrawn="1"/>
        </p:nvGrpSpPr>
        <p:grpSpPr>
          <a:xfrm rot="-10800000">
            <a:off x="-1" y="4316970"/>
            <a:ext cx="3132545" cy="2541030"/>
            <a:chOff x="0" y="0"/>
            <a:chExt cx="6350000" cy="5911850"/>
          </a:xfrm>
          <a:solidFill>
            <a:schemeClr val="bg2">
              <a:lumMod val="75000"/>
            </a:schemeClr>
          </a:solidFill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DE9916CC-9BC4-2660-3B10-B8CCA11B030F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grpFill/>
          </p:spPr>
        </p:sp>
      </p:grpSp>
      <p:sp>
        <p:nvSpPr>
          <p:cNvPr id="7" name="Título 1"/>
          <p:cNvSpPr>
            <a:spLocks noGrp="1"/>
          </p:cNvSpPr>
          <p:nvPr>
            <p:ph type="ctrTitle" hasCustomPrompt="1"/>
          </p:nvPr>
        </p:nvSpPr>
        <p:spPr>
          <a:xfrm>
            <a:off x="565754" y="1082861"/>
            <a:ext cx="7467313" cy="2175674"/>
          </a:xfrm>
          <a:noFill/>
        </p:spPr>
        <p:txBody>
          <a:bodyPr anchor="ctr" anchorCtr="0">
            <a:normAutofit/>
          </a:bodyPr>
          <a:lstStyle>
            <a:lvl1pPr algn="l">
              <a:defRPr sz="4400" b="1" i="0" baseline="0">
                <a:solidFill>
                  <a:schemeClr val="bg2">
                    <a:lumMod val="50000"/>
                  </a:schemeClr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s-ES_tradnl" dirty="0"/>
              <a:t>Introduce aquí el título de la presentación</a:t>
            </a: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B6FEBC6D-D961-4D20-37B7-ECBA9335B728}"/>
              </a:ext>
            </a:extLst>
          </p:cNvPr>
          <p:cNvGrpSpPr>
            <a:grpSpLocks noChangeAspect="1"/>
          </p:cNvGrpSpPr>
          <p:nvPr userDrawn="1"/>
        </p:nvGrpSpPr>
        <p:grpSpPr>
          <a:xfrm rot="11502006">
            <a:off x="8641563" y="-801130"/>
            <a:ext cx="5133582" cy="4779365"/>
            <a:chOff x="0" y="0"/>
            <a:chExt cx="6350000" cy="5911850"/>
          </a:xfrm>
          <a:solidFill>
            <a:srgbClr val="00212A"/>
          </a:solidFill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0D0288A-BB7E-DB69-0E0F-F70D22CFB6DF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ES" dirty="0"/>
            </a:p>
          </p:txBody>
        </p:sp>
      </p:grp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CB226343-6CD9-43BD-B4D0-2C1630276D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87121" y="491654"/>
            <a:ext cx="3204879" cy="1688838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59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a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4"/>
          <p:cNvSpPr>
            <a:spLocks noGrp="1"/>
          </p:cNvSpPr>
          <p:nvPr>
            <p:ph type="body" sz="quarter" idx="10" hasCustomPrompt="1"/>
          </p:nvPr>
        </p:nvSpPr>
        <p:spPr>
          <a:xfrm>
            <a:off x="565754" y="3321647"/>
            <a:ext cx="4372179" cy="586072"/>
          </a:xfrm>
          <a:noFill/>
        </p:spPr>
        <p:txBody>
          <a:bodyPr tIns="144000" rIns="216000">
            <a:noAutofit/>
          </a:bodyPr>
          <a:lstStyle>
            <a:lvl1pPr marL="0" indent="0" algn="l">
              <a:lnSpc>
                <a:spcPct val="50000"/>
              </a:lnSpc>
              <a:buNone/>
              <a:defRPr sz="16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Autor, Institución, Fecha</a:t>
            </a:r>
            <a:endParaRPr lang="es-ES_tradnl" dirty="0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61C6190E-87A4-0122-C910-F4F866B21A38}"/>
              </a:ext>
            </a:extLst>
          </p:cNvPr>
          <p:cNvGrpSpPr>
            <a:grpSpLocks noChangeAspect="1"/>
          </p:cNvGrpSpPr>
          <p:nvPr userDrawn="1"/>
        </p:nvGrpSpPr>
        <p:grpSpPr>
          <a:xfrm rot="-10800000">
            <a:off x="-2001037" y="4316970"/>
            <a:ext cx="5133582" cy="4779365"/>
            <a:chOff x="0" y="0"/>
            <a:chExt cx="6350000" cy="5911850"/>
          </a:xfrm>
          <a:solidFill>
            <a:schemeClr val="bg1"/>
          </a:solidFill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DE9916CC-9BC4-2660-3B10-B8CCA11B030F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grpFill/>
          </p:spPr>
        </p:sp>
      </p:grpSp>
      <p:sp>
        <p:nvSpPr>
          <p:cNvPr id="7" name="Título 1"/>
          <p:cNvSpPr>
            <a:spLocks noGrp="1"/>
          </p:cNvSpPr>
          <p:nvPr>
            <p:ph type="ctrTitle" hasCustomPrompt="1"/>
          </p:nvPr>
        </p:nvSpPr>
        <p:spPr>
          <a:xfrm>
            <a:off x="565754" y="1082861"/>
            <a:ext cx="7467313" cy="2175674"/>
          </a:xfrm>
          <a:noFill/>
        </p:spPr>
        <p:txBody>
          <a:bodyPr anchor="ctr" anchorCtr="0">
            <a:normAutofit/>
          </a:bodyPr>
          <a:lstStyle>
            <a:lvl1pPr algn="l">
              <a:defRPr sz="4400" b="1" i="0" baseline="0">
                <a:solidFill>
                  <a:schemeClr val="bg2">
                    <a:lumMod val="50000"/>
                  </a:schemeClr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s-ES_tradnl" dirty="0"/>
              <a:t>Introduce aquí el título de la presentación</a:t>
            </a:r>
          </a:p>
        </p:txBody>
      </p:sp>
      <p:grpSp>
        <p:nvGrpSpPr>
          <p:cNvPr id="6" name="Group 8">
            <a:extLst>
              <a:ext uri="{FF2B5EF4-FFF2-40B4-BE49-F238E27FC236}">
                <a16:creationId xmlns:a16="http://schemas.microsoft.com/office/drawing/2014/main" id="{B6FEBC6D-D961-4D20-37B7-ECBA9335B728}"/>
              </a:ext>
            </a:extLst>
          </p:cNvPr>
          <p:cNvGrpSpPr>
            <a:grpSpLocks noChangeAspect="1"/>
          </p:cNvGrpSpPr>
          <p:nvPr userDrawn="1"/>
        </p:nvGrpSpPr>
        <p:grpSpPr>
          <a:xfrm rot="11502006">
            <a:off x="8641563" y="-801130"/>
            <a:ext cx="5133582" cy="4779365"/>
            <a:chOff x="0" y="0"/>
            <a:chExt cx="6350000" cy="5911850"/>
          </a:xfrm>
          <a:solidFill>
            <a:schemeClr val="bg1"/>
          </a:solidFill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0D0288A-BB7E-DB69-0E0F-F70D22CFB6DF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s-ES" dirty="0"/>
            </a:p>
          </p:txBody>
        </p:sp>
      </p:grpSp>
      <p:pic>
        <p:nvPicPr>
          <p:cNvPr id="2050" name="Picture 2" descr="El director de tesis y su doctorando — Cuaderno de Cultura Científica">
            <a:extLst>
              <a:ext uri="{FF2B5EF4-FFF2-40B4-BE49-F238E27FC236}">
                <a16:creationId xmlns:a16="http://schemas.microsoft.com/office/drawing/2014/main" id="{DFC1EB3F-C3FD-04B7-2D60-B7975D0741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0" y="5422899"/>
            <a:ext cx="1713193" cy="128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texto 4">
            <a:extLst>
              <a:ext uri="{FF2B5EF4-FFF2-40B4-BE49-F238E27FC236}">
                <a16:creationId xmlns:a16="http://schemas.microsoft.com/office/drawing/2014/main" id="{BE39576F-5EE5-2DD8-F7D6-489A558BA1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5753" y="3946060"/>
            <a:ext cx="4372179" cy="586072"/>
          </a:xfrm>
          <a:noFill/>
        </p:spPr>
        <p:txBody>
          <a:bodyPr tIns="144000" rIns="216000">
            <a:noAutofit/>
          </a:bodyPr>
          <a:lstStyle>
            <a:lvl1pPr marL="0" indent="0" algn="l">
              <a:lnSpc>
                <a:spcPct val="50000"/>
              </a:lnSpc>
              <a:buNone/>
              <a:defRPr sz="16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/>
              <a:t>Programa de Doctorado</a:t>
            </a:r>
            <a:endParaRPr lang="es-ES_tradn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A90C0DC-CFB4-08F9-BBDC-FC40600DA72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940147" y="2101442"/>
            <a:ext cx="2477034" cy="60757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D3C60F65-A542-20DD-59B4-C1A6A5D5297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940147" y="867769"/>
            <a:ext cx="2477034" cy="84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1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8201" y="133899"/>
            <a:ext cx="6946696" cy="797992"/>
          </a:xfrm>
        </p:spPr>
        <p:txBody>
          <a:bodyPr lIns="0" anchor="b">
            <a:noAutofit/>
          </a:bodyPr>
          <a:lstStyle>
            <a:lvl1pPr>
              <a:defRPr sz="2800" baseline="0">
                <a:solidFill>
                  <a:schemeClr val="accent3"/>
                </a:solidFill>
              </a:defRPr>
            </a:lvl1pPr>
          </a:lstStyle>
          <a:p>
            <a:r>
              <a:rPr lang="es-ES_tradnl" dirty="0"/>
              <a:t>Modifica aquí el título del contenido</a:t>
            </a:r>
          </a:p>
        </p:txBody>
      </p:sp>
      <p:cxnSp>
        <p:nvCxnSpPr>
          <p:cNvPr id="11" name="Conector recto 10"/>
          <p:cNvCxnSpPr/>
          <p:nvPr userDrawn="1"/>
        </p:nvCxnSpPr>
        <p:spPr>
          <a:xfrm flipH="1" flipV="1">
            <a:off x="838199" y="975435"/>
            <a:ext cx="1080000" cy="0"/>
          </a:xfrm>
          <a:prstGeom prst="line">
            <a:avLst/>
          </a:prstGeom>
          <a:ln w="88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texto 4"/>
          <p:cNvSpPr>
            <a:spLocks noGrp="1"/>
          </p:cNvSpPr>
          <p:nvPr>
            <p:ph type="body" sz="quarter" idx="10"/>
          </p:nvPr>
        </p:nvSpPr>
        <p:spPr>
          <a:xfrm>
            <a:off x="838380" y="1193262"/>
            <a:ext cx="9950571" cy="5114925"/>
          </a:xfrm>
        </p:spPr>
        <p:txBody>
          <a:bodyPr/>
          <a:lstStyle>
            <a:lvl1pPr marL="457200" indent="-457200">
              <a:buFont typeface="Arial" charset="0"/>
              <a:buChar char="•"/>
              <a:defRPr/>
            </a:lvl1pPr>
            <a:lvl2pPr marL="800100" indent="-342900">
              <a:buFont typeface="Arial" charset="0"/>
              <a:buChar char="•"/>
              <a:defRPr/>
            </a:lvl2pPr>
            <a:lvl3pPr marL="1257300" indent="-342900">
              <a:buFont typeface="Arial" charset="0"/>
              <a:buChar char="•"/>
              <a:defRPr/>
            </a:lvl3pPr>
            <a:lvl4pPr marL="1657350" indent="-285750">
              <a:buFont typeface="Arial" charset="0"/>
              <a:buChar char="•"/>
              <a:defRPr/>
            </a:lvl4pPr>
            <a:lvl5pPr marL="2114550" indent="-285750">
              <a:buFont typeface="Arial" charset="0"/>
              <a:buChar char="•"/>
              <a:defRPr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ES_tradn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D9514CD-D65A-0FCB-FEC0-8FFC26A3E3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4896" y="133899"/>
            <a:ext cx="4407104" cy="42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8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ques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824176" y="346097"/>
            <a:ext cx="7037779" cy="562860"/>
          </a:xfrm>
        </p:spPr>
        <p:txBody>
          <a:bodyPr lIns="0" anchor="b">
            <a:noAutofit/>
          </a:bodyPr>
          <a:lstStyle>
            <a:lvl1pPr>
              <a:defRPr sz="2800" baseline="0">
                <a:solidFill>
                  <a:schemeClr val="accent3"/>
                </a:solidFill>
              </a:defRPr>
            </a:lvl1pPr>
          </a:lstStyle>
          <a:p>
            <a:r>
              <a:rPr lang="es-ES_tradnl" dirty="0"/>
              <a:t>Modifica aquí el título del contenido</a:t>
            </a:r>
          </a:p>
        </p:txBody>
      </p:sp>
      <p:cxnSp>
        <p:nvCxnSpPr>
          <p:cNvPr id="21" name="Conector recto 20"/>
          <p:cNvCxnSpPr/>
          <p:nvPr userDrawn="1"/>
        </p:nvCxnSpPr>
        <p:spPr>
          <a:xfrm flipH="1" flipV="1">
            <a:off x="824176" y="958477"/>
            <a:ext cx="1080000" cy="0"/>
          </a:xfrm>
          <a:prstGeom prst="line">
            <a:avLst/>
          </a:prstGeom>
          <a:ln w="889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7367" y="1527904"/>
            <a:ext cx="2831503" cy="528430"/>
          </a:xfrm>
        </p:spPr>
        <p:txBody>
          <a:bodyPr anchor="ctr"/>
          <a:lstStyle>
            <a:lvl1pPr marL="0" indent="0" algn="ctr">
              <a:buNone/>
              <a:defRPr b="1" i="0" u="none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CLAVE 1</a:t>
            </a:r>
          </a:p>
        </p:txBody>
      </p:sp>
      <p:sp>
        <p:nvSpPr>
          <p:cNvPr id="33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679730" y="1527461"/>
            <a:ext cx="2831503" cy="528430"/>
          </a:xfrm>
        </p:spPr>
        <p:txBody>
          <a:bodyPr anchor="ctr"/>
          <a:lstStyle>
            <a:lvl1pPr marL="0" indent="0" algn="ctr">
              <a:buNone/>
              <a:defRPr b="1" i="0" u="none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CLAVE 2</a:t>
            </a:r>
          </a:p>
        </p:txBody>
      </p:sp>
      <p:sp>
        <p:nvSpPr>
          <p:cNvPr id="34" name="Marcador de texto 5"/>
          <p:cNvSpPr>
            <a:spLocks noGrp="1"/>
          </p:cNvSpPr>
          <p:nvPr>
            <p:ph type="body" sz="quarter" idx="12" hasCustomPrompt="1"/>
          </p:nvPr>
        </p:nvSpPr>
        <p:spPr>
          <a:xfrm>
            <a:off x="7982093" y="1527461"/>
            <a:ext cx="2831503" cy="528430"/>
          </a:xfrm>
        </p:spPr>
        <p:txBody>
          <a:bodyPr anchor="ctr"/>
          <a:lstStyle>
            <a:lvl1pPr marL="0" indent="0" algn="ctr">
              <a:buNone/>
              <a:defRPr b="1" i="0" u="none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CLAVE 3</a:t>
            </a:r>
          </a:p>
        </p:txBody>
      </p:sp>
      <p:sp>
        <p:nvSpPr>
          <p:cNvPr id="35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1377367" y="2190750"/>
            <a:ext cx="2831503" cy="3993074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Descripción</a:t>
            </a:r>
          </a:p>
        </p:txBody>
      </p:sp>
      <p:sp>
        <p:nvSpPr>
          <p:cNvPr id="36" name="Marcador de texto 5"/>
          <p:cNvSpPr>
            <a:spLocks noGrp="1"/>
          </p:cNvSpPr>
          <p:nvPr>
            <p:ph type="body" sz="quarter" idx="14" hasCustomPrompt="1"/>
          </p:nvPr>
        </p:nvSpPr>
        <p:spPr>
          <a:xfrm>
            <a:off x="4679730" y="2190750"/>
            <a:ext cx="2831503" cy="3993074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Descripción</a:t>
            </a:r>
          </a:p>
        </p:txBody>
      </p:sp>
      <p:sp>
        <p:nvSpPr>
          <p:cNvPr id="3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7982093" y="2245429"/>
            <a:ext cx="2831503" cy="393839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0" i="0" baseline="0">
                <a:latin typeface="+mj-lt"/>
                <a:ea typeface="Segoe UI" charset="0"/>
                <a:cs typeface="Segoe UI" charset="0"/>
              </a:defRPr>
            </a:lvl1pPr>
          </a:lstStyle>
          <a:p>
            <a:pPr lvl="0"/>
            <a:r>
              <a:rPr lang="es-ES_tradnl" dirty="0"/>
              <a:t>Descripción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CA2EEA8-D291-4890-068F-3ADF0C6BCB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84896" y="133899"/>
            <a:ext cx="4407104" cy="42633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mbi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/>
          <p:cNvSpPr>
            <a:spLocks noGrp="1"/>
          </p:cNvSpPr>
          <p:nvPr>
            <p:ph type="ctrTitle" hasCustomPrompt="1"/>
          </p:nvPr>
        </p:nvSpPr>
        <p:spPr>
          <a:xfrm>
            <a:off x="2" y="3622065"/>
            <a:ext cx="8104908" cy="1938288"/>
          </a:xfrm>
          <a:noFill/>
        </p:spPr>
        <p:txBody>
          <a:bodyPr anchor="ctr" anchorCtr="0">
            <a:normAutofit/>
          </a:bodyPr>
          <a:lstStyle>
            <a:lvl1pPr algn="r">
              <a:defRPr sz="4400" b="1" i="0" baseline="0">
                <a:solidFill>
                  <a:schemeClr val="tx2"/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s-ES_tradnl" dirty="0"/>
              <a:t>Introduce aquí el título cambio de sección</a:t>
            </a:r>
          </a:p>
        </p:txBody>
      </p:sp>
      <p:sp>
        <p:nvSpPr>
          <p:cNvPr id="9" name="Rectángulo 8"/>
          <p:cNvSpPr/>
          <p:nvPr userDrawn="1"/>
        </p:nvSpPr>
        <p:spPr>
          <a:xfrm>
            <a:off x="8104910" y="3622065"/>
            <a:ext cx="101600" cy="193828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0B46AB9A-DF6D-DDB9-5049-E005E0F90698}"/>
              </a:ext>
            </a:extLst>
          </p:cNvPr>
          <p:cNvGrpSpPr>
            <a:grpSpLocks noChangeAspect="1"/>
          </p:cNvGrpSpPr>
          <p:nvPr userDrawn="1"/>
        </p:nvGrpSpPr>
        <p:grpSpPr>
          <a:xfrm rot="11502006">
            <a:off x="8641563" y="-801130"/>
            <a:ext cx="5133582" cy="4779365"/>
            <a:chOff x="0" y="0"/>
            <a:chExt cx="6350000" cy="5911850"/>
          </a:xfrm>
          <a:solidFill>
            <a:schemeClr val="bg2">
              <a:lumMod val="75000"/>
            </a:schemeClr>
          </a:solidFill>
        </p:grpSpPr>
        <p:sp>
          <p:nvSpPr>
            <p:cNvPr id="3" name="Freeform 9">
              <a:extLst>
                <a:ext uri="{FF2B5EF4-FFF2-40B4-BE49-F238E27FC236}">
                  <a16:creationId xmlns:a16="http://schemas.microsoft.com/office/drawing/2014/main" id="{845101B9-AED8-E360-DA8C-CC3548DAB28F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solidFill>
              <a:srgbClr val="00222B"/>
            </a:solidFill>
          </p:spPr>
          <p:txBody>
            <a:bodyPr/>
            <a:lstStyle/>
            <a:p>
              <a:endParaRPr lang="es-ES" dirty="0"/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8CB5DB00-5FFC-6762-4599-66372EE02811}"/>
              </a:ext>
            </a:extLst>
          </p:cNvPr>
          <p:cNvGrpSpPr>
            <a:grpSpLocks noChangeAspect="1"/>
          </p:cNvGrpSpPr>
          <p:nvPr userDrawn="1"/>
        </p:nvGrpSpPr>
        <p:grpSpPr>
          <a:xfrm rot="-10800000">
            <a:off x="-2001037" y="4316970"/>
            <a:ext cx="5133582" cy="4779365"/>
            <a:chOff x="0" y="0"/>
            <a:chExt cx="6350000" cy="5911850"/>
          </a:xfrm>
          <a:solidFill>
            <a:schemeClr val="bg1"/>
          </a:solidFill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BA5DAB50-2013-573A-02AA-D9D67C42C589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grpFill/>
          </p:spPr>
        </p:sp>
      </p:grpSp>
      <p:pic>
        <p:nvPicPr>
          <p:cNvPr id="3074" name="Picture 2" descr="El director de tesis y su doctorando — Cuaderno de Cultura Científica">
            <a:extLst>
              <a:ext uri="{FF2B5EF4-FFF2-40B4-BE49-F238E27FC236}">
                <a16:creationId xmlns:a16="http://schemas.microsoft.com/office/drawing/2014/main" id="{D41E1AB6-D336-CD41-25A7-734C276F53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5319252"/>
            <a:ext cx="1851512" cy="13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5DDA63C-C883-60BF-0141-40C6DB028E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1834" y="151348"/>
            <a:ext cx="7989464" cy="772884"/>
          </a:xfrm>
          <a:prstGeom prst="rect">
            <a:avLst/>
          </a:prstGeom>
        </p:spPr>
      </p:pic>
      <p:pic>
        <p:nvPicPr>
          <p:cNvPr id="7" name="Imagen 6" descr="Texto&#10;&#10;El contenido generado por IA puede ser incorrecto.">
            <a:extLst>
              <a:ext uri="{FF2B5EF4-FFF2-40B4-BE49-F238E27FC236}">
                <a16:creationId xmlns:a16="http://schemas.microsoft.com/office/drawing/2014/main" id="{04822A33-6E4C-261B-26C0-813828E83E2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69134" y="236015"/>
            <a:ext cx="3204879" cy="168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24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>
            <a:extLst>
              <a:ext uri="{FF2B5EF4-FFF2-40B4-BE49-F238E27FC236}">
                <a16:creationId xmlns:a16="http://schemas.microsoft.com/office/drawing/2014/main" id="{1FDA98FF-67C9-4EA8-09B7-C1FA22DAECD2}"/>
              </a:ext>
            </a:extLst>
          </p:cNvPr>
          <p:cNvGrpSpPr>
            <a:grpSpLocks noChangeAspect="1"/>
          </p:cNvGrpSpPr>
          <p:nvPr userDrawn="1"/>
        </p:nvGrpSpPr>
        <p:grpSpPr>
          <a:xfrm rot="11502006">
            <a:off x="8997162" y="-1156730"/>
            <a:ext cx="5133582" cy="4779365"/>
            <a:chOff x="0" y="0"/>
            <a:chExt cx="6350000" cy="5911850"/>
          </a:xfrm>
          <a:solidFill>
            <a:schemeClr val="bg2">
              <a:lumMod val="75000"/>
            </a:schemeClr>
          </a:solidFill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A483D4DD-1553-1887-3EF4-299A22CCD4D4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solidFill>
              <a:srgbClr val="E3DED1">
                <a:alpha val="70980"/>
              </a:srgbClr>
            </a:solidFill>
          </p:spPr>
          <p:txBody>
            <a:bodyPr/>
            <a:lstStyle/>
            <a:p>
              <a:endParaRPr lang="es-ES" dirty="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63DD46DA-4A71-B12A-BCA1-E7B68D09EEF2}"/>
              </a:ext>
            </a:extLst>
          </p:cNvPr>
          <p:cNvGrpSpPr>
            <a:grpSpLocks noChangeAspect="1"/>
          </p:cNvGrpSpPr>
          <p:nvPr userDrawn="1"/>
        </p:nvGrpSpPr>
        <p:grpSpPr>
          <a:xfrm rot="8963444">
            <a:off x="-1620266" y="3416247"/>
            <a:ext cx="5133582" cy="4779365"/>
            <a:chOff x="0" y="0"/>
            <a:chExt cx="6350000" cy="5911850"/>
          </a:xfrm>
          <a:solidFill>
            <a:schemeClr val="bg2">
              <a:lumMod val="75000"/>
            </a:schemeClr>
          </a:solidFill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98F34C45-5C14-8E62-347B-CA943FA38D4D}"/>
                </a:ext>
              </a:extLst>
            </p:cNvPr>
            <p:cNvSpPr/>
            <p:nvPr/>
          </p:nvSpPr>
          <p:spPr>
            <a:xfrm>
              <a:off x="-68580" y="0"/>
              <a:ext cx="6417310" cy="5911850"/>
            </a:xfrm>
            <a:custGeom>
              <a:avLst/>
              <a:gdLst/>
              <a:ahLst/>
              <a:cxnLst/>
              <a:rect l="l" t="t" r="r" b="b"/>
              <a:pathLst>
                <a:path w="6417310" h="5911850">
                  <a:moveTo>
                    <a:pt x="1215390" y="402590"/>
                  </a:moveTo>
                  <a:lnTo>
                    <a:pt x="177800" y="2192020"/>
                  </a:lnTo>
                  <a:cubicBezTo>
                    <a:pt x="0" y="2498090"/>
                    <a:pt x="43180" y="2884170"/>
                    <a:pt x="283210" y="3144520"/>
                  </a:cubicBezTo>
                  <a:lnTo>
                    <a:pt x="2594610" y="5651500"/>
                  </a:lnTo>
                  <a:cubicBezTo>
                    <a:pt x="2747010" y="5817870"/>
                    <a:pt x="2962910" y="5911850"/>
                    <a:pt x="3187700" y="5911850"/>
                  </a:cubicBezTo>
                  <a:lnTo>
                    <a:pt x="5609590" y="5911850"/>
                  </a:lnTo>
                  <a:cubicBezTo>
                    <a:pt x="6055360" y="5911850"/>
                    <a:pt x="6417310" y="5549900"/>
                    <a:pt x="6417310" y="5104130"/>
                  </a:cubicBezTo>
                  <a:lnTo>
                    <a:pt x="6417310" y="1891030"/>
                  </a:lnTo>
                  <a:cubicBezTo>
                    <a:pt x="6417310" y="1724660"/>
                    <a:pt x="6366510" y="1562100"/>
                    <a:pt x="6269990" y="1426210"/>
                  </a:cubicBezTo>
                  <a:lnTo>
                    <a:pt x="5507990" y="342900"/>
                  </a:lnTo>
                  <a:cubicBezTo>
                    <a:pt x="5356860" y="128270"/>
                    <a:pt x="5110480" y="0"/>
                    <a:pt x="4847590" y="0"/>
                  </a:cubicBezTo>
                  <a:lnTo>
                    <a:pt x="1913890" y="0"/>
                  </a:lnTo>
                  <a:cubicBezTo>
                    <a:pt x="1625600" y="0"/>
                    <a:pt x="1358900" y="153670"/>
                    <a:pt x="1215390" y="402590"/>
                  </a:cubicBezTo>
                  <a:close/>
                </a:path>
              </a:pathLst>
            </a:custGeom>
            <a:solidFill>
              <a:srgbClr val="E3DED1">
                <a:alpha val="70980"/>
              </a:srgbClr>
            </a:solidFill>
          </p:spPr>
          <p:txBody>
            <a:bodyPr/>
            <a:lstStyle/>
            <a:p>
              <a:endParaRPr lang="es-ES" dirty="0"/>
            </a:p>
          </p:txBody>
        </p:sp>
      </p:grpSp>
      <p:sp>
        <p:nvSpPr>
          <p:cNvPr id="11" name="Título 1">
            <a:extLst>
              <a:ext uri="{FF2B5EF4-FFF2-40B4-BE49-F238E27FC236}">
                <a16:creationId xmlns:a16="http://schemas.microsoft.com/office/drawing/2014/main" id="{59C7C9C2-6865-0B68-A77A-DB00DAE9BB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6892" y="907667"/>
            <a:ext cx="7467313" cy="561573"/>
          </a:xfrm>
          <a:noFill/>
        </p:spPr>
        <p:txBody>
          <a:bodyPr anchor="t" anchorCtr="0">
            <a:normAutofit/>
          </a:bodyPr>
          <a:lstStyle>
            <a:lvl1pPr algn="l">
              <a:defRPr sz="3000" b="1" i="0" baseline="0">
                <a:solidFill>
                  <a:schemeClr val="bg2">
                    <a:lumMod val="50000"/>
                  </a:schemeClr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s-ES_tradnl" dirty="0"/>
              <a:t>Más información: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BCAB58B-4536-C390-621A-E776EBF9DE8D}"/>
              </a:ext>
            </a:extLst>
          </p:cNvPr>
          <p:cNvSpPr txBox="1">
            <a:spLocks/>
          </p:cNvSpPr>
          <p:nvPr userDrawn="1"/>
        </p:nvSpPr>
        <p:spPr>
          <a:xfrm>
            <a:off x="156892" y="5272755"/>
            <a:ext cx="3124694" cy="79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entury Gothic" panose="020B0502020202020204" pitchFamily="34" charset="0"/>
                <a:ea typeface="Century Gothic" panose="020B0502020202020204" pitchFamily="34" charset="0"/>
                <a:cs typeface="Segoe UI" charset="0"/>
              </a:defRPr>
            </a:lvl1pPr>
          </a:lstStyle>
          <a:p>
            <a:pPr algn="ctr"/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X Jornadas </a:t>
            </a:r>
            <a:r>
              <a:rPr lang="pt-BR" sz="2800" dirty="0" err="1">
                <a:solidFill>
                  <a:schemeClr val="accent1">
                    <a:lumMod val="50000"/>
                  </a:schemeClr>
                </a:solidFill>
              </a:rPr>
              <a:t>Doctorales</a:t>
            </a: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 UMU-UPCT CMN 2025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2" descr="El director de tesis y su doctorando — Cuaderno de Cultura Científica">
            <a:extLst>
              <a:ext uri="{FF2B5EF4-FFF2-40B4-BE49-F238E27FC236}">
                <a16:creationId xmlns:a16="http://schemas.microsoft.com/office/drawing/2014/main" id="{1C436D7C-1F92-F203-07BC-234BB9A73E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293" y="608386"/>
            <a:ext cx="2297653" cy="172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BD9E134-FEBC-4A57-8045-9D276B9F23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406" y="77841"/>
            <a:ext cx="7337548" cy="709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50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los estilos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5379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1" r:id="rId2"/>
    <p:sldLayoutId id="2147483650" r:id="rId3"/>
    <p:sldLayoutId id="2147483660" r:id="rId4"/>
    <p:sldLayoutId id="2147483670" r:id="rId5"/>
    <p:sldLayoutId id="2147483651" r:id="rId6"/>
  </p:sldLayoutIdLst>
  <p:hf sldNum="0"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Century Gothic" panose="020B0502020202020204" pitchFamily="34" charset="0"/>
          <a:ea typeface="Century Gothic" panose="020B0502020202020204" pitchFamily="34" charset="0"/>
          <a:cs typeface="Segoe UI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+mj-lt"/>
          <a:ea typeface="Segoe UI" charset="0"/>
          <a:cs typeface="Segoe UI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+mj-lt"/>
          <a:ea typeface="Segoe UI" charset="0"/>
          <a:cs typeface="Segoe UI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+mj-lt"/>
          <a:ea typeface="Segoe UI" charset="0"/>
          <a:cs typeface="Segoe UI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j-lt"/>
          <a:ea typeface="Segoe UI" charset="0"/>
          <a:cs typeface="Segoe UI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+mj-lt"/>
          <a:ea typeface="Segoe UI" charset="0"/>
          <a:cs typeface="Segoe U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fr.artes@upct.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30BB347C-8917-D947-85EB-74662E5E92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13754" y="6364240"/>
            <a:ext cx="5365814" cy="493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s-ES" sz="1400" dirty="0"/>
              <a:t>Universidad de Murcia, 23-25 de junio de 2025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88CDA175-DC5E-8618-C198-7ECB070C1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3423" y="6051758"/>
            <a:ext cx="5189853" cy="49376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600" dirty="0"/>
              <a:t>X Jornadas </a:t>
            </a:r>
            <a:r>
              <a:rPr lang="pt-BR" sz="1600" dirty="0" err="1"/>
              <a:t>Doctorales</a:t>
            </a:r>
            <a:r>
              <a:rPr lang="pt-BR" sz="1600" dirty="0"/>
              <a:t> UMU-UPCT CMN 2025</a:t>
            </a:r>
            <a:endParaRPr lang="es-ES" sz="1600" dirty="0"/>
          </a:p>
        </p:txBody>
      </p:sp>
      <p:sp>
        <p:nvSpPr>
          <p:cNvPr id="4" name="Título 2">
            <a:extLst>
              <a:ext uri="{FF2B5EF4-FFF2-40B4-BE49-F238E27FC236}">
                <a16:creationId xmlns:a16="http://schemas.microsoft.com/office/drawing/2014/main" id="{A797861C-199E-AE6F-DE8F-57D4738AD5E4}"/>
              </a:ext>
            </a:extLst>
          </p:cNvPr>
          <p:cNvSpPr txBox="1">
            <a:spLocks/>
          </p:cNvSpPr>
          <p:nvPr/>
        </p:nvSpPr>
        <p:spPr>
          <a:xfrm>
            <a:off x="271785" y="1384059"/>
            <a:ext cx="8002720" cy="2154836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bg2">
                    <a:lumMod val="50000"/>
                  </a:schemeClr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pPr algn="ctr"/>
            <a:r>
              <a:rPr lang="es-ES" sz="3600" dirty="0"/>
              <a:t>TÍTULO DE LA PRESENTACIÓN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F42475B-23DD-9CBC-90AE-01109C26BA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05951" y="5755836"/>
            <a:ext cx="2310564" cy="951607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862B36A-2213-F023-2A51-FF8BB7A2B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29" y="111287"/>
            <a:ext cx="8597323" cy="831687"/>
          </a:xfrm>
          <a:prstGeom prst="rect">
            <a:avLst/>
          </a:prstGeom>
        </p:spPr>
      </p:pic>
      <p:sp>
        <p:nvSpPr>
          <p:cNvPr id="9" name="Marcador de texto 1">
            <a:extLst>
              <a:ext uri="{FF2B5EF4-FFF2-40B4-BE49-F238E27FC236}">
                <a16:creationId xmlns:a16="http://schemas.microsoft.com/office/drawing/2014/main" id="{BDFD0886-5E25-8AE4-5B31-1BC7321B90A7}"/>
              </a:ext>
            </a:extLst>
          </p:cNvPr>
          <p:cNvSpPr txBox="1">
            <a:spLocks/>
          </p:cNvSpPr>
          <p:nvPr/>
        </p:nvSpPr>
        <p:spPr>
          <a:xfrm>
            <a:off x="1943342" y="3453169"/>
            <a:ext cx="8706637" cy="1680805"/>
          </a:xfrm>
          <a:prstGeom prst="rect">
            <a:avLst/>
          </a:prstGeom>
          <a:noFill/>
        </p:spPr>
        <p:txBody>
          <a:bodyPr vert="horz" lIns="91440" tIns="144000" rIns="216000" bIns="45720" rtlCol="0">
            <a:noAutofit/>
          </a:bodyPr>
          <a:lstStyle>
            <a:lvl1pPr marL="0" indent="0" algn="l" defTabSz="914400" rtl="0" eaLnBrk="1" latinLnBrk="0" hangingPunct="1">
              <a:lnSpc>
                <a:spcPct val="50000"/>
              </a:lnSpc>
              <a:spcBef>
                <a:spcPts val="1000"/>
              </a:spcBef>
              <a:buFont typeface="Arial"/>
              <a:buNone/>
              <a:defRPr sz="1600" b="0" i="0" kern="1200" baseline="0">
                <a:solidFill>
                  <a:schemeClr val="tx1"/>
                </a:solidFill>
                <a:latin typeface="+mj-lt"/>
                <a:ea typeface="Segoe UI" charset="0"/>
                <a:cs typeface="Segoe UI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+mj-lt"/>
                <a:ea typeface="Segoe UI" charset="0"/>
                <a:cs typeface="Segoe UI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+mj-lt"/>
                <a:ea typeface="Segoe UI" charset="0"/>
                <a:cs typeface="Segoe UI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j-lt"/>
                <a:ea typeface="Segoe UI" charset="0"/>
                <a:cs typeface="Segoe UI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tx1"/>
                </a:solidFill>
                <a:latin typeface="+mj-lt"/>
                <a:ea typeface="Segoe UI" charset="0"/>
                <a:cs typeface="Segoe UI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2000" b="1" dirty="0"/>
              <a:t>AUTOR*, AUTOR, … AUTOR </a:t>
            </a:r>
          </a:p>
          <a:p>
            <a:pPr>
              <a:lnSpc>
                <a:spcPct val="100000"/>
              </a:lnSpc>
            </a:pPr>
            <a:r>
              <a:rPr lang="es-ES" sz="1400" dirty="0"/>
              <a:t>(Afiliación completa): Departamento de XXXXXXXXXX. Universidad Politécnica de Cartagena (UPCT), Cartagena, Murcia, 30203, España. *</a:t>
            </a:r>
            <a:r>
              <a:rPr lang="es-ES" sz="1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mail@upct.es</a:t>
            </a:r>
            <a:endParaRPr lang="es-ES" sz="1400" dirty="0"/>
          </a:p>
          <a:p>
            <a:pPr>
              <a:lnSpc>
                <a:spcPct val="100000"/>
              </a:lnSpc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55704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410FC-7012-777A-AE6B-16B9E6B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Antecedentes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A7CA2-79B9-134B-6F66-6452B5078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1069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410FC-7012-777A-AE6B-16B9E6B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Objetivos propuestos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A7CA2-79B9-134B-6F66-6452B5078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70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410FC-7012-777A-AE6B-16B9E6B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Plan de trabajo ejecutado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A7CA2-79B9-134B-6F66-6452B5078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0896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410FC-7012-777A-AE6B-16B9E6B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Plan de trabajo propuesto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A7CA2-79B9-134B-6F66-6452B5078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326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2E8D0-F9EC-5D33-9DA2-2CD0BE8D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Resultados alcanzados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F3D07B-F64B-EFB4-9B13-3EAD4875D0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HITO 1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DA57F4-9C0E-C1FA-5D6A-AD0F61C671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HITO 2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387443-C5E6-3832-C322-E6FFE6BEEE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/>
              <a:t>HITO 3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D01E1DD-E7A2-2E4B-7F7C-7D060DD6AA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6C1ACC6-9921-A978-E775-3DDE37C19C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D0DAA64-5FD5-9F5F-42AE-3A7A3A403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897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C2E8D0-F9EC-5D33-9DA2-2CD0BE8D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Resultados esperables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F3D07B-F64B-EFB4-9B13-3EAD4875D0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/>
              <a:t>HITO 1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DA57F4-9C0E-C1FA-5D6A-AD0F61C671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/>
              <a:t>HITO 2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387443-C5E6-3832-C322-E6FFE6BEEE9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/>
              <a:t>HITO 3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D01E1DD-E7A2-2E4B-7F7C-7D060DD6AA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E6C1ACC6-9921-A978-E775-3DDE37C19C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D0DAA64-5FD5-9F5F-42AE-3A7A3A4036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00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C410FC-7012-777A-AE6B-16B9E6BAE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Conclusiones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0A7CA2-79B9-134B-6F66-6452B5078D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005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F4C2F4-633D-E7B3-20DF-F70969492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678" y="1555812"/>
            <a:ext cx="7467313" cy="559293"/>
          </a:xfrm>
        </p:spPr>
        <p:txBody>
          <a:bodyPr/>
          <a:lstStyle/>
          <a:p>
            <a:r>
              <a:rPr lang="es-ES" dirty="0"/>
              <a:t>Contacto: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9D18C42-B60B-3D0E-22FB-8F372F1C5DC8}"/>
              </a:ext>
            </a:extLst>
          </p:cNvPr>
          <p:cNvSpPr txBox="1">
            <a:spLocks/>
          </p:cNvSpPr>
          <p:nvPr/>
        </p:nvSpPr>
        <p:spPr>
          <a:xfrm>
            <a:off x="1154086" y="2420772"/>
            <a:ext cx="7162513" cy="3693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baseline="0">
                <a:solidFill>
                  <a:schemeClr val="bg2">
                    <a:lumMod val="50000"/>
                  </a:schemeClr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es-ES_tradnl" sz="2400" b="0" dirty="0">
                <a:solidFill>
                  <a:schemeClr val="bg1"/>
                </a:solidFill>
                <a:latin typeface="+mj-lt"/>
              </a:rPr>
              <a:t>Nombre: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202F94B-724C-4E05-9A2C-5AF57147F9A4}"/>
              </a:ext>
            </a:extLst>
          </p:cNvPr>
          <p:cNvSpPr txBox="1">
            <a:spLocks/>
          </p:cNvSpPr>
          <p:nvPr/>
        </p:nvSpPr>
        <p:spPr>
          <a:xfrm>
            <a:off x="1154086" y="2844070"/>
            <a:ext cx="7162513" cy="3693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baseline="0">
                <a:solidFill>
                  <a:schemeClr val="bg2">
                    <a:lumMod val="50000"/>
                  </a:schemeClr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es-ES_tradnl" sz="2400" b="0" dirty="0">
                <a:solidFill>
                  <a:schemeClr val="bg1"/>
                </a:solidFill>
                <a:latin typeface="+mj-lt"/>
              </a:rPr>
              <a:t>Correo electrónico: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1C4FA58B-CD33-9F06-B1C0-4CA0BC96EB37}"/>
              </a:ext>
            </a:extLst>
          </p:cNvPr>
          <p:cNvSpPr txBox="1">
            <a:spLocks/>
          </p:cNvSpPr>
          <p:nvPr/>
        </p:nvSpPr>
        <p:spPr>
          <a:xfrm>
            <a:off x="1154086" y="3267369"/>
            <a:ext cx="7162513" cy="3693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 anchor="t" anchorCtr="0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baseline="0">
                <a:solidFill>
                  <a:schemeClr val="bg2">
                    <a:lumMod val="50000"/>
                  </a:schemeClr>
                </a:solidFill>
                <a:latin typeface="Segoe UI" charset="0"/>
                <a:ea typeface="Segoe UI" charset="0"/>
                <a:cs typeface="Segoe UI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es-ES_tradnl" sz="2400" b="0" dirty="0">
                <a:solidFill>
                  <a:schemeClr val="bg1"/>
                </a:solidFill>
                <a:latin typeface="+mj-lt"/>
              </a:rPr>
              <a:t>Teléfono: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C925655-695D-6412-F7DC-322425318261}"/>
              </a:ext>
            </a:extLst>
          </p:cNvPr>
          <p:cNvSpPr txBox="1">
            <a:spLocks/>
          </p:cNvSpPr>
          <p:nvPr/>
        </p:nvSpPr>
        <p:spPr>
          <a:xfrm>
            <a:off x="3379304" y="3878148"/>
            <a:ext cx="4513444" cy="83598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 anchorCtr="0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i="0" kern="1200" baseline="0">
                <a:solidFill>
                  <a:schemeClr val="bg2">
                    <a:lumMod val="50000"/>
                  </a:schemeClr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endParaRPr lang="es-ES" sz="1600" dirty="0"/>
          </a:p>
          <a:p>
            <a:pPr algn="ctr">
              <a:lnSpc>
                <a:spcPct val="110000"/>
              </a:lnSpc>
            </a:pPr>
            <a:r>
              <a:rPr lang="es-ES" sz="4400" kern="0" dirty="0"/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1859638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PPT CNTA 2018" id="{A50093A0-B9B4-BC4A-8567-0CEB56C41D08}" vid="{43FF4092-7ECA-1348-A79A-71141A55093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0F4ED0AAE61D49A9745D5FFA7C362E" ma:contentTypeVersion="11" ma:contentTypeDescription="Crear nuevo documento." ma:contentTypeScope="" ma:versionID="f592f14a8a83cabb6198dcfdbb73e65c">
  <xsd:schema xmlns:xsd="http://www.w3.org/2001/XMLSchema" xmlns:xs="http://www.w3.org/2001/XMLSchema" xmlns:p="http://schemas.microsoft.com/office/2006/metadata/properties" xmlns:ns2="79aa7f55-4541-4d1c-a3c3-a9bdcfc2ec68" xmlns:ns3="d8f95687-09a0-4efe-b613-e381ef69ea80" targetNamespace="http://schemas.microsoft.com/office/2006/metadata/properties" ma:root="true" ma:fieldsID="28895df158268d60f7ff505bc458976c" ns2:_="" ns3:_="">
    <xsd:import namespace="79aa7f55-4541-4d1c-a3c3-a9bdcfc2ec68"/>
    <xsd:import namespace="d8f95687-09a0-4efe-b613-e381ef69ea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_ModernAudienceTargetUserField" minOccurs="0"/>
                <xsd:element ref="ns2:_ModernAudienceAadObjectIds" minOccurs="0"/>
                <xsd:element ref="ns2:Fechareuni_x00f3_n" minOccurs="0"/>
                <xsd:element ref="ns2:Comit_x00e9_" minOccurs="0"/>
                <xsd:element ref="ns2:Tipodedocumento" minOccurs="0"/>
                <xsd:element ref="ns2:ComunidadAut_x00f3_nom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a7f55-4541-4d1c-a3c3-a9bdcfc2e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ModernAudienceTargetUserField" ma:index="10" nillable="true" ma:displayName="Público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11" nillable="true" ma:displayName="AudienceIds" ma:list="{9803b270-68ec-4d15-bf9a-319d89c52a9a}" ma:internalName="_ModernAudienceAadObjectIds" ma:readOnly="true" ma:showField="_AadObjectIdForUser" ma:web="d8f95687-09a0-4efe-b613-e381ef69ea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echareuni_x00f3_n" ma:index="12" nillable="true" ma:displayName="Fecha reunión" ma:format="DateOnly" ma:internalName="Fechareuni_x00f3_n">
      <xsd:simpleType>
        <xsd:restriction base="dms:DateTime"/>
      </xsd:simpleType>
    </xsd:element>
    <xsd:element name="Comit_x00e9_" ma:index="13" nillable="true" ma:displayName="Comité" ma:description="Si involucra al comité de coordinación o al comité cientifico-técnico" ma:format="Dropdown" ma:internalName="Comit_x00e9_">
      <xsd:simpleType>
        <xsd:restriction base="dms:Choice">
          <xsd:enumeration value="Científico"/>
          <xsd:enumeration value="Coordinación"/>
        </xsd:restriction>
      </xsd:simpleType>
    </xsd:element>
    <xsd:element name="Tipodedocumento" ma:index="14" nillable="true" ma:displayName="Tipo de documento" ma:format="Dropdown" ma:internalName="Tipodedocumento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genda reunión"/>
                    <xsd:enumeration value="Anexo acta"/>
                    <xsd:enumeration value="Presentación"/>
                    <xsd:enumeration value="Manual de uso"/>
                    <xsd:enumeration value="Plantilla"/>
                    <xsd:enumeration value="Acta reunión"/>
                    <xsd:enumeration value="Logo"/>
                    <xsd:enumeration value="Documentación general"/>
                    <xsd:enumeration value="Anexo Agenda"/>
                  </xsd:restriction>
                </xsd:simpleType>
              </xsd:element>
            </xsd:sequence>
          </xsd:extension>
        </xsd:complexContent>
      </xsd:complexType>
    </xsd:element>
    <xsd:element name="ComunidadAut_x00f3_noma" ma:index="15" nillable="true" ma:displayName="Comunidad Autónoma" ma:format="Dropdown" ma:internalName="ComunidadAut_x00f3_nom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Principado de Asturias"/>
                    <xsd:enumeration value="La Rioja"/>
                    <xsd:enumeration value="Región de Murcia"/>
                    <xsd:enumeration value="Comunitat Valenciana"/>
                    <xsd:enumeration value="Aragón"/>
                    <xsd:enumeration value="Comunidad Foral de Navarra"/>
                    <xsd:enumeration value="Extremadura"/>
                    <xsd:enumeration value="MAPA"/>
                    <xsd:enumeration value="MICIN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f95687-09a0-4efe-b613-e381ef69ea8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ModernAudienceTargetUserField xmlns="79aa7f55-4541-4d1c-a3c3-a9bdcfc2ec68">
      <UserInfo>
        <DisplayName/>
        <AccountId xsi:nil="true"/>
        <AccountType/>
      </UserInfo>
    </_ModernAudienceTargetUserField>
    <Comit_x00e9_ xmlns="79aa7f55-4541-4d1c-a3c3-a9bdcfc2ec68" xsi:nil="true"/>
    <Tipodedocumento xmlns="79aa7f55-4541-4d1c-a3c3-a9bdcfc2ec68">
      <Value>Plantilla</Value>
      <Value>Presentación</Value>
    </Tipodedocumento>
    <Fechareuni_x00f3_n xmlns="79aa7f55-4541-4d1c-a3c3-a9bdcfc2ec68" xsi:nil="true"/>
    <ComunidadAut_x00f3_noma xmlns="79aa7f55-4541-4d1c-a3c3-a9bdcfc2ec6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5523FD-2A72-47CD-B532-27B224F5A2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aa7f55-4541-4d1c-a3c3-a9bdcfc2ec68"/>
    <ds:schemaRef ds:uri="d8f95687-09a0-4efe-b613-e381ef69ea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087A40-C391-448D-B104-3348CED1FE30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79aa7f55-4541-4d1c-a3c3-a9bdcfc2ec68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8f95687-09a0-4efe-b613-e381ef69ea80"/>
  </ds:schemaRefs>
</ds:datastoreItem>
</file>

<file path=customXml/itemProps3.xml><?xml version="1.0" encoding="utf-8"?>
<ds:datastoreItem xmlns:ds="http://schemas.openxmlformats.org/officeDocument/2006/customXml" ds:itemID="{42D46362-079E-4F65-8B32-364F8A6B9A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 PPT CNTA</Template>
  <TotalTime>3037</TotalTime>
  <Words>93</Words>
  <Application>Microsoft Office PowerPoint</Application>
  <PresentationFormat>Panorámica</PresentationFormat>
  <Paragraphs>24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Tema de Office</vt:lpstr>
      <vt:lpstr>X Jornadas Doctorales UMU-UPCT CMN 2025</vt:lpstr>
      <vt:lpstr>Antecedentes</vt:lpstr>
      <vt:lpstr>Objetivos propuestos </vt:lpstr>
      <vt:lpstr>Plan de trabajo ejecutado </vt:lpstr>
      <vt:lpstr>Plan de trabajo propuesto </vt:lpstr>
      <vt:lpstr>Resultados alcanzados</vt:lpstr>
      <vt:lpstr>Resultados esperables</vt:lpstr>
      <vt:lpstr>Conclusiones</vt:lpstr>
      <vt:lpstr>Contacto: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</dc:title>
  <dc:creator>Elena Gascón Villacampa</dc:creator>
  <cp:lastModifiedBy>Francisco Artés Hernández</cp:lastModifiedBy>
  <cp:revision>15</cp:revision>
  <dcterms:created xsi:type="dcterms:W3CDTF">2022-08-18T05:47:59Z</dcterms:created>
  <dcterms:modified xsi:type="dcterms:W3CDTF">2025-05-28T12:10:13Z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0x010100790F4ED0AAE61D49A9745D5FFA7C362E</vt:lpwstr>
  </property>
  <property fmtid="{D5CDD505-2E9C-101B-9397-08002B2CF9AE}" pid="3" name="MediaServiceImageTags">
    <vt:lpwstr/>
  </property>
  <property fmtid="{D5CDD505-2E9C-101B-9397-08002B2CF9AE}" pid="4" name="Plantilla/Logo">
    <vt:lpwstr>Plantilla</vt:lpwstr>
  </property>
  <property fmtid="{D5CDD505-2E9C-101B-9397-08002B2CF9AE}" pid="5" name="Tipodocumento">
    <vt:lpwstr>;#Plantilla;#Presentación;#</vt:lpwstr>
  </property>
</Properties>
</file>